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4"/>
    <p:sldMasterId id="2147484364" r:id="rId5"/>
    <p:sldMasterId id="2147484379" r:id="rId6"/>
  </p:sldMasterIdLst>
  <p:notesMasterIdLst>
    <p:notesMasterId r:id="rId35"/>
  </p:notesMasterIdLst>
  <p:handoutMasterIdLst>
    <p:handoutMasterId r:id="rId36"/>
  </p:handoutMasterIdLst>
  <p:sldIdLst>
    <p:sldId id="274" r:id="rId7"/>
    <p:sldId id="2134805188" r:id="rId8"/>
    <p:sldId id="439" r:id="rId9"/>
    <p:sldId id="2134805189" r:id="rId10"/>
    <p:sldId id="2134805611" r:id="rId11"/>
    <p:sldId id="2134805610" r:id="rId12"/>
    <p:sldId id="2134805613" r:id="rId13"/>
    <p:sldId id="2134805612" r:id="rId14"/>
    <p:sldId id="2134805157" r:id="rId15"/>
    <p:sldId id="2134805598" r:id="rId16"/>
    <p:sldId id="2134805138" r:id="rId17"/>
    <p:sldId id="2134805607" r:id="rId18"/>
    <p:sldId id="2134805608" r:id="rId19"/>
    <p:sldId id="2134805609" r:id="rId20"/>
    <p:sldId id="2134805136" r:id="rId21"/>
    <p:sldId id="404" r:id="rId22"/>
    <p:sldId id="313" r:id="rId23"/>
    <p:sldId id="394" r:id="rId24"/>
    <p:sldId id="2134805257" r:id="rId25"/>
    <p:sldId id="2134805605" r:id="rId26"/>
    <p:sldId id="318" r:id="rId27"/>
    <p:sldId id="344" r:id="rId28"/>
    <p:sldId id="416" r:id="rId29"/>
    <p:sldId id="2134805237" r:id="rId30"/>
    <p:sldId id="375" r:id="rId31"/>
    <p:sldId id="407" r:id="rId32"/>
    <p:sldId id="2134805238" r:id="rId33"/>
    <p:sldId id="2134805259" r:id="rId34"/>
  </p:sldIdLst>
  <p:sldSz cx="9144000" cy="5143500" type="screen16x9"/>
  <p:notesSz cx="7099300" cy="10234613"/>
  <p:custDataLst>
    <p:tags r:id="rId37"/>
  </p:custDataLst>
  <p:defaultTextStyle>
    <a:defPPr>
      <a:defRPr lang="en-GB"/>
    </a:defPPr>
    <a:lvl1pPr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1pPr>
    <a:lvl2pPr marL="355600" indent="101600"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2pPr>
    <a:lvl3pPr marL="712788" indent="201613"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3pPr>
    <a:lvl4pPr marL="1068388" indent="303213"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4pPr>
    <a:lvl5pPr marL="1425575" indent="403225" algn="l" defTabSz="712788" rtl="0" eaLnBrk="0" fontAlgn="base" hangingPunct="0">
      <a:spcBef>
        <a:spcPct val="0"/>
      </a:spcBef>
      <a:spcAft>
        <a:spcPct val="0"/>
      </a:spcAft>
      <a:defRPr sz="1400" kern="1200">
        <a:solidFill>
          <a:schemeClr val="tx1"/>
        </a:solidFill>
        <a:latin typeface="Helvetica 75" panose="020B0804020202020204"/>
        <a:ea typeface="MS PGothic" panose="020B0600070205080204" pitchFamily="34" charset="-128"/>
        <a:cs typeface="+mn-cs"/>
      </a:defRPr>
    </a:lvl5pPr>
    <a:lvl6pPr marL="2286000" algn="l" defTabSz="914400" rtl="0" eaLnBrk="1" latinLnBrk="0" hangingPunct="1">
      <a:defRPr sz="1400" kern="1200">
        <a:solidFill>
          <a:schemeClr val="tx1"/>
        </a:solidFill>
        <a:latin typeface="Helvetica 75" panose="020B0804020202020204"/>
        <a:ea typeface="MS PGothic" panose="020B0600070205080204" pitchFamily="34" charset="-128"/>
        <a:cs typeface="+mn-cs"/>
      </a:defRPr>
    </a:lvl6pPr>
    <a:lvl7pPr marL="2743200" algn="l" defTabSz="914400" rtl="0" eaLnBrk="1" latinLnBrk="0" hangingPunct="1">
      <a:defRPr sz="1400" kern="1200">
        <a:solidFill>
          <a:schemeClr val="tx1"/>
        </a:solidFill>
        <a:latin typeface="Helvetica 75" panose="020B0804020202020204"/>
        <a:ea typeface="MS PGothic" panose="020B0600070205080204" pitchFamily="34" charset="-128"/>
        <a:cs typeface="+mn-cs"/>
      </a:defRPr>
    </a:lvl7pPr>
    <a:lvl8pPr marL="3200400" algn="l" defTabSz="914400" rtl="0" eaLnBrk="1" latinLnBrk="0" hangingPunct="1">
      <a:defRPr sz="1400" kern="1200">
        <a:solidFill>
          <a:schemeClr val="tx1"/>
        </a:solidFill>
        <a:latin typeface="Helvetica 75" panose="020B0804020202020204"/>
        <a:ea typeface="MS PGothic" panose="020B0600070205080204" pitchFamily="34" charset="-128"/>
        <a:cs typeface="+mn-cs"/>
      </a:defRPr>
    </a:lvl8pPr>
    <a:lvl9pPr marL="3657600" algn="l" defTabSz="914400" rtl="0" eaLnBrk="1" latinLnBrk="0" hangingPunct="1">
      <a:defRPr sz="1400" kern="1200">
        <a:solidFill>
          <a:schemeClr val="tx1"/>
        </a:solidFill>
        <a:latin typeface="Helvetica 75" panose="020B0804020202020204"/>
        <a:ea typeface="MS PGothic" panose="020B0600070205080204" pitchFamily="34" charset="-128"/>
        <a:cs typeface="+mn-cs"/>
      </a:defRPr>
    </a:lvl9pPr>
  </p:defaultTextStyle>
  <p:extLst>
    <p:ext uri="{EFAFB233-063F-42B5-8137-9DF3F51BA10A}">
      <p15:sldGuideLst xmlns:p15="http://schemas.microsoft.com/office/powerpoint/2012/main">
        <p15:guide id="1" orient="horz" pos="3029">
          <p15:clr>
            <a:srgbClr val="A4A3A4"/>
          </p15:clr>
        </p15:guide>
        <p15:guide id="2" orient="horz" pos="2618">
          <p15:clr>
            <a:srgbClr val="A4A3A4"/>
          </p15:clr>
        </p15:guide>
        <p15:guide id="3" orient="horz" pos="2816">
          <p15:clr>
            <a:srgbClr val="A4A3A4"/>
          </p15:clr>
        </p15:guide>
        <p15:guide id="4" orient="horz" pos="607">
          <p15:clr>
            <a:srgbClr val="A4A3A4"/>
          </p15:clr>
        </p15:guide>
        <p15:guide id="5" orient="horz" pos="713">
          <p15:clr>
            <a:srgbClr val="A4A3A4"/>
          </p15:clr>
        </p15:guide>
        <p15:guide id="6" orient="horz" pos="2394">
          <p15:clr>
            <a:srgbClr val="A4A3A4"/>
          </p15:clr>
        </p15:guide>
        <p15:guide id="7" orient="horz" pos="1723">
          <p15:clr>
            <a:srgbClr val="A4A3A4"/>
          </p15:clr>
        </p15:guide>
        <p15:guide id="8" orient="horz" pos="1935">
          <p15:clr>
            <a:srgbClr val="A4A3A4"/>
          </p15:clr>
        </p15:guide>
        <p15:guide id="9" pos="5550">
          <p15:clr>
            <a:srgbClr val="A4A3A4"/>
          </p15:clr>
        </p15:guide>
        <p15:guide id="10" pos="214">
          <p15:clr>
            <a:srgbClr val="A4A3A4"/>
          </p15:clr>
        </p15:guide>
        <p15:guide id="11" pos="2775">
          <p15:clr>
            <a:srgbClr val="A4A3A4"/>
          </p15:clr>
        </p15:guide>
        <p15:guide id="12" pos="2985">
          <p15:clr>
            <a:srgbClr val="A4A3A4"/>
          </p15:clr>
        </p15:guide>
        <p15:guide id="13" pos="3888">
          <p15:clr>
            <a:srgbClr val="A4A3A4"/>
          </p15:clr>
        </p15:guide>
        <p15:guide id="14" pos="4100">
          <p15:clr>
            <a:srgbClr val="A4A3A4"/>
          </p15:clr>
        </p15:guide>
        <p15:guide id="15" pos="1882">
          <p15:clr>
            <a:srgbClr val="A4A3A4"/>
          </p15:clr>
        </p15:guide>
        <p15:guide id="16" pos="1662">
          <p15:clr>
            <a:srgbClr val="A4A3A4"/>
          </p15:clr>
        </p15:guide>
      </p15:sldGuideLst>
    </p:ext>
    <p:ext uri="{2D200454-40CA-4A62-9FC3-DE9A4176ACB9}">
      <p15:notesGuideLst xmlns:p15="http://schemas.microsoft.com/office/powerpoint/2012/main">
        <p15:guide id="1" orient="horz" pos="3224">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F3300"/>
    <a:srgbClr val="FFD7CB"/>
    <a:srgbClr val="000000"/>
    <a:srgbClr val="E7E7E7"/>
    <a:srgbClr val="CBCBCB"/>
    <a:srgbClr val="FFFFFF"/>
    <a:srgbClr val="FFEDE8"/>
    <a:srgbClr val="FFD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1025BB-6010-45BF-9B9F-405C5E5D610F}" v="6266" dt="2024-12-01T18:16:02.558"/>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503" autoAdjust="0"/>
    <p:restoredTop sz="83355" autoAdjust="0"/>
  </p:normalViewPr>
  <p:slideViewPr>
    <p:cSldViewPr>
      <p:cViewPr>
        <p:scale>
          <a:sx n="66" d="100"/>
          <a:sy n="66" d="100"/>
        </p:scale>
        <p:origin x="926" y="518"/>
      </p:cViewPr>
      <p:guideLst>
        <p:guide orient="horz" pos="3029"/>
        <p:guide orient="horz" pos="2618"/>
        <p:guide orient="horz" pos="2816"/>
        <p:guide orient="horz" pos="607"/>
        <p:guide orient="horz" pos="713"/>
        <p:guide orient="horz" pos="2394"/>
        <p:guide orient="horz" pos="1723"/>
        <p:guide orient="horz" pos="1935"/>
        <p:guide pos="5550"/>
        <p:guide pos="214"/>
        <p:guide pos="2775"/>
        <p:guide pos="2985"/>
        <p:guide pos="3888"/>
        <p:guide pos="4100"/>
        <p:guide pos="1882"/>
        <p:guide pos="1662"/>
      </p:guideLst>
    </p:cSldViewPr>
  </p:slideViewPr>
  <p:outlineViewPr>
    <p:cViewPr>
      <p:scale>
        <a:sx n="33" d="100"/>
        <a:sy n="33" d="100"/>
      </p:scale>
      <p:origin x="0" y="-1186"/>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3" d="100"/>
          <a:sy n="53" d="100"/>
        </p:scale>
        <p:origin x="-2868" y="-90"/>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viewProps" Target="viewProps.xml"/><Relationship Id="rId21" Type="http://schemas.openxmlformats.org/officeDocument/2006/relationships/slide" Target="slides/slide15.xml"/><Relationship Id="rId34" Type="http://schemas.openxmlformats.org/officeDocument/2006/relationships/slide" Target="slides/slide28.xml"/><Relationship Id="rId42" Type="http://schemas.microsoft.com/office/2016/11/relationships/changesInfo" Target="changesInfos/changesInfo1.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notesMaster" Target="notesMasters/notesMaster1.xml"/><Relationship Id="rId43" Type="http://schemas.microsoft.com/office/2015/10/relationships/revisionInfo" Target="revisionInfo.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UBET Patricia DTOF/DISU" userId="f099c5cd-c3d0-403b-ab1f-4c18d3ea50b0" providerId="ADAL" clId="{881025BB-6010-45BF-9B9F-405C5E5D610F}"/>
    <pc:docChg chg="undo redo custSel addSld delSld modSld sldOrd">
      <pc:chgData name="LOUBET Patricia DTOF/DISU" userId="f099c5cd-c3d0-403b-ab1f-4c18d3ea50b0" providerId="ADAL" clId="{881025BB-6010-45BF-9B9F-405C5E5D610F}" dt="2024-12-01T18:16:32.991" v="8878" actId="962"/>
      <pc:docMkLst>
        <pc:docMk/>
      </pc:docMkLst>
      <pc:sldChg chg="addSp delSp modSp mod">
        <pc:chgData name="LOUBET Patricia DTOF/DISU" userId="f099c5cd-c3d0-403b-ab1f-4c18d3ea50b0" providerId="ADAL" clId="{881025BB-6010-45BF-9B9F-405C5E5D610F}" dt="2024-12-01T12:16:10.680" v="5915"/>
        <pc:sldMkLst>
          <pc:docMk/>
          <pc:sldMk cId="0" sldId="274"/>
        </pc:sldMkLst>
        <pc:spChg chg="mod">
          <ac:chgData name="LOUBET Patricia DTOF/DISU" userId="f099c5cd-c3d0-403b-ab1f-4c18d3ea50b0" providerId="ADAL" clId="{881025BB-6010-45BF-9B9F-405C5E5D610F}" dt="2024-11-30T17:00:37.010" v="1554" actId="20577"/>
          <ac:spMkLst>
            <pc:docMk/>
            <pc:sldMk cId="0" sldId="274"/>
            <ac:spMk id="2" creationId="{D5B72D4E-1CD2-4D1C-A0AF-C5FABE59A731}"/>
          </ac:spMkLst>
        </pc:spChg>
        <pc:spChg chg="add mod">
          <ac:chgData name="LOUBET Patricia DTOF/DISU" userId="f099c5cd-c3d0-403b-ab1f-4c18d3ea50b0" providerId="ADAL" clId="{881025BB-6010-45BF-9B9F-405C5E5D610F}" dt="2024-11-30T17:00:54.370" v="1559" actId="1076"/>
          <ac:spMkLst>
            <pc:docMk/>
            <pc:sldMk cId="0" sldId="274"/>
            <ac:spMk id="4" creationId="{6F7D71AC-8930-D92E-7787-C7F35C5B4C53}"/>
          </ac:spMkLst>
        </pc:spChg>
        <pc:spChg chg="del mod">
          <ac:chgData name="LOUBET Patricia DTOF/DISU" userId="f099c5cd-c3d0-403b-ab1f-4c18d3ea50b0" providerId="ADAL" clId="{881025BB-6010-45BF-9B9F-405C5E5D610F}" dt="2024-11-30T17:00:55.061" v="1561"/>
          <ac:spMkLst>
            <pc:docMk/>
            <pc:sldMk cId="0" sldId="274"/>
            <ac:spMk id="39941" creationId="{4BBE3EDE-3ABF-4E55-8E5F-09BB1FB2BAA6}"/>
          </ac:spMkLst>
        </pc:spChg>
        <pc:spChg chg="ord">
          <ac:chgData name="LOUBET Patricia DTOF/DISU" userId="f099c5cd-c3d0-403b-ab1f-4c18d3ea50b0" providerId="ADAL" clId="{881025BB-6010-45BF-9B9F-405C5E5D610F}" dt="2024-12-01T12:16:10.680" v="5915"/>
          <ac:spMkLst>
            <pc:docMk/>
            <pc:sldMk cId="0" sldId="274"/>
            <ac:spMk id="40962" creationId="{5D3E0395-63CA-42EE-997F-78C985B3900D}"/>
          </ac:spMkLst>
        </pc:spChg>
        <pc:spChg chg="del">
          <ac:chgData name="LOUBET Patricia DTOF/DISU" userId="f099c5cd-c3d0-403b-ab1f-4c18d3ea50b0" providerId="ADAL" clId="{881025BB-6010-45BF-9B9F-405C5E5D610F}" dt="2024-11-30T17:00:42.806" v="1555" actId="478"/>
          <ac:spMkLst>
            <pc:docMk/>
            <pc:sldMk cId="0" sldId="274"/>
            <ac:spMk id="40963" creationId="{C1D8158E-28BF-4552-B74D-4720D9F35036}"/>
          </ac:spMkLst>
        </pc:spChg>
      </pc:sldChg>
      <pc:sldChg chg="addSp delSp modSp add mod modClrScheme chgLayout">
        <pc:chgData name="LOUBET Patricia DTOF/DISU" userId="f099c5cd-c3d0-403b-ab1f-4c18d3ea50b0" providerId="ADAL" clId="{881025BB-6010-45BF-9B9F-405C5E5D610F}" dt="2024-12-01T11:01:39.755" v="5829" actId="962"/>
        <pc:sldMkLst>
          <pc:docMk/>
          <pc:sldMk cId="214028954" sldId="313"/>
        </pc:sldMkLst>
        <pc:spChg chg="mod ord">
          <ac:chgData name="LOUBET Patricia DTOF/DISU" userId="f099c5cd-c3d0-403b-ab1f-4c18d3ea50b0" providerId="ADAL" clId="{881025BB-6010-45BF-9B9F-405C5E5D610F}" dt="2024-11-30T17:44:51.097" v="2960" actId="700"/>
          <ac:spMkLst>
            <pc:docMk/>
            <pc:sldMk cId="214028954" sldId="313"/>
            <ac:spMk id="2" creationId="{00000000-0000-0000-0000-000000000000}"/>
          </ac:spMkLst>
        </pc:spChg>
        <pc:spChg chg="mod ord">
          <ac:chgData name="LOUBET Patricia DTOF/DISU" userId="f099c5cd-c3d0-403b-ab1f-4c18d3ea50b0" providerId="ADAL" clId="{881025BB-6010-45BF-9B9F-405C5E5D610F}" dt="2024-12-01T10:59:31.685" v="5813" actId="962"/>
          <ac:spMkLst>
            <pc:docMk/>
            <pc:sldMk cId="214028954" sldId="313"/>
            <ac:spMk id="3" creationId="{00000000-0000-0000-0000-000000000000}"/>
          </ac:spMkLst>
        </pc:spChg>
        <pc:spChg chg="del mod ord">
          <ac:chgData name="LOUBET Patricia DTOF/DISU" userId="f099c5cd-c3d0-403b-ab1f-4c18d3ea50b0" providerId="ADAL" clId="{881025BB-6010-45BF-9B9F-405C5E5D610F}" dt="2024-12-01T11:01:25.854" v="5828" actId="478"/>
          <ac:spMkLst>
            <pc:docMk/>
            <pc:sldMk cId="214028954" sldId="313"/>
            <ac:spMk id="4" creationId="{00000000-0000-0000-0000-000000000000}"/>
          </ac:spMkLst>
        </pc:spChg>
        <pc:spChg chg="add del mod ord">
          <ac:chgData name="LOUBET Patricia DTOF/DISU" userId="f099c5cd-c3d0-403b-ab1f-4c18d3ea50b0" providerId="ADAL" clId="{881025BB-6010-45BF-9B9F-405C5E5D610F}" dt="2024-11-30T17:45:03.145" v="2962" actId="478"/>
          <ac:spMkLst>
            <pc:docMk/>
            <pc:sldMk cId="214028954" sldId="313"/>
            <ac:spMk id="5" creationId="{62694099-9E41-D36D-674E-E0917E20EFDD}"/>
          </ac:spMkLst>
        </pc:spChg>
        <pc:spChg chg="add mod">
          <ac:chgData name="LOUBET Patricia DTOF/DISU" userId="f099c5cd-c3d0-403b-ab1f-4c18d3ea50b0" providerId="ADAL" clId="{881025BB-6010-45BF-9B9F-405C5E5D610F}" dt="2024-12-01T10:58:22.785" v="5804" actId="1076"/>
          <ac:spMkLst>
            <pc:docMk/>
            <pc:sldMk cId="214028954" sldId="313"/>
            <ac:spMk id="5" creationId="{FEEC104C-1E00-B141-DFC0-7B4AB877DAE7}"/>
          </ac:spMkLst>
        </pc:spChg>
        <pc:spChg chg="mod">
          <ac:chgData name="LOUBET Patricia DTOF/DISU" userId="f099c5cd-c3d0-403b-ab1f-4c18d3ea50b0" providerId="ADAL" clId="{881025BB-6010-45BF-9B9F-405C5E5D610F}" dt="2024-11-30T17:49:16.769" v="3018" actId="962"/>
          <ac:spMkLst>
            <pc:docMk/>
            <pc:sldMk cId="214028954" sldId="313"/>
            <ac:spMk id="7" creationId="{00000000-0000-0000-0000-000000000000}"/>
          </ac:spMkLst>
        </pc:spChg>
        <pc:spChg chg="mod">
          <ac:chgData name="LOUBET Patricia DTOF/DISU" userId="f099c5cd-c3d0-403b-ab1f-4c18d3ea50b0" providerId="ADAL" clId="{881025BB-6010-45BF-9B9F-405C5E5D610F}" dt="2024-11-30T17:49:16.769" v="3018" actId="962"/>
          <ac:spMkLst>
            <pc:docMk/>
            <pc:sldMk cId="214028954" sldId="313"/>
            <ac:spMk id="8" creationId="{00000000-0000-0000-0000-000000000000}"/>
          </ac:spMkLst>
        </pc:spChg>
        <pc:spChg chg="mod">
          <ac:chgData name="LOUBET Patricia DTOF/DISU" userId="f099c5cd-c3d0-403b-ab1f-4c18d3ea50b0" providerId="ADAL" clId="{881025BB-6010-45BF-9B9F-405C5E5D610F}" dt="2024-11-30T17:49:16.769" v="3018" actId="962"/>
          <ac:spMkLst>
            <pc:docMk/>
            <pc:sldMk cId="214028954" sldId="313"/>
            <ac:spMk id="9" creationId="{00000000-0000-0000-0000-000000000000}"/>
          </ac:spMkLst>
        </pc:spChg>
        <pc:spChg chg="mod">
          <ac:chgData name="LOUBET Patricia DTOF/DISU" userId="f099c5cd-c3d0-403b-ab1f-4c18d3ea50b0" providerId="ADAL" clId="{881025BB-6010-45BF-9B9F-405C5E5D610F}" dt="2024-11-30T17:49:16.769" v="3018" actId="962"/>
          <ac:spMkLst>
            <pc:docMk/>
            <pc:sldMk cId="214028954" sldId="313"/>
            <ac:spMk id="10" creationId="{00000000-0000-0000-0000-000000000000}"/>
          </ac:spMkLst>
        </pc:spChg>
        <pc:spChg chg="mod">
          <ac:chgData name="LOUBET Patricia DTOF/DISU" userId="f099c5cd-c3d0-403b-ab1f-4c18d3ea50b0" providerId="ADAL" clId="{881025BB-6010-45BF-9B9F-405C5E5D610F}" dt="2024-11-30T17:45:55.649" v="2970" actId="1036"/>
          <ac:spMkLst>
            <pc:docMk/>
            <pc:sldMk cId="214028954" sldId="313"/>
            <ac:spMk id="12" creationId="{00000000-0000-0000-0000-000000000000}"/>
          </ac:spMkLst>
        </pc:spChg>
        <pc:spChg chg="mod">
          <ac:chgData name="LOUBET Patricia DTOF/DISU" userId="f099c5cd-c3d0-403b-ab1f-4c18d3ea50b0" providerId="ADAL" clId="{881025BB-6010-45BF-9B9F-405C5E5D610F}" dt="2024-11-30T17:45:59.389" v="2971" actId="1035"/>
          <ac:spMkLst>
            <pc:docMk/>
            <pc:sldMk cId="214028954" sldId="313"/>
            <ac:spMk id="13" creationId="{00000000-0000-0000-0000-000000000000}"/>
          </ac:spMkLst>
        </pc:spChg>
        <pc:spChg chg="mod">
          <ac:chgData name="LOUBET Patricia DTOF/DISU" userId="f099c5cd-c3d0-403b-ab1f-4c18d3ea50b0" providerId="ADAL" clId="{881025BB-6010-45BF-9B9F-405C5E5D610F}" dt="2024-11-30T17:45:55.649" v="2970" actId="1036"/>
          <ac:spMkLst>
            <pc:docMk/>
            <pc:sldMk cId="214028954" sldId="313"/>
            <ac:spMk id="14" creationId="{00000000-0000-0000-0000-000000000000}"/>
          </ac:spMkLst>
        </pc:spChg>
        <pc:spChg chg="mod">
          <ac:chgData name="LOUBET Patricia DTOF/DISU" userId="f099c5cd-c3d0-403b-ab1f-4c18d3ea50b0" providerId="ADAL" clId="{881025BB-6010-45BF-9B9F-405C5E5D610F}" dt="2024-11-30T17:48:56.925" v="3016" actId="1036"/>
          <ac:spMkLst>
            <pc:docMk/>
            <pc:sldMk cId="214028954" sldId="313"/>
            <ac:spMk id="15" creationId="{00000000-0000-0000-0000-000000000000}"/>
          </ac:spMkLst>
        </pc:spChg>
        <pc:spChg chg="mod">
          <ac:chgData name="LOUBET Patricia DTOF/DISU" userId="f099c5cd-c3d0-403b-ab1f-4c18d3ea50b0" providerId="ADAL" clId="{881025BB-6010-45BF-9B9F-405C5E5D610F}" dt="2024-12-01T11:01:39.755" v="5829" actId="962"/>
          <ac:spMkLst>
            <pc:docMk/>
            <pc:sldMk cId="214028954" sldId="313"/>
            <ac:spMk id="16" creationId="{00000000-0000-0000-0000-000000000000}"/>
          </ac:spMkLst>
        </pc:spChg>
        <pc:spChg chg="mod">
          <ac:chgData name="LOUBET Patricia DTOF/DISU" userId="f099c5cd-c3d0-403b-ab1f-4c18d3ea50b0" providerId="ADAL" clId="{881025BB-6010-45BF-9B9F-405C5E5D610F}" dt="2024-11-30T17:48:36.493" v="3013"/>
          <ac:spMkLst>
            <pc:docMk/>
            <pc:sldMk cId="214028954" sldId="313"/>
            <ac:spMk id="19" creationId="{00000000-0000-0000-0000-000000000000}"/>
          </ac:spMkLst>
        </pc:spChg>
        <pc:grpChg chg="mod">
          <ac:chgData name="LOUBET Patricia DTOF/DISU" userId="f099c5cd-c3d0-403b-ab1f-4c18d3ea50b0" providerId="ADAL" clId="{881025BB-6010-45BF-9B9F-405C5E5D610F}" dt="2024-11-30T17:57:41.470" v="3334" actId="962"/>
          <ac:grpSpMkLst>
            <pc:docMk/>
            <pc:sldMk cId="214028954" sldId="313"/>
            <ac:grpSpMk id="11" creationId="{00000000-0000-0000-0000-000000000000}"/>
          </ac:grpSpMkLst>
        </pc:grpChg>
        <pc:grpChg chg="mod">
          <ac:chgData name="LOUBET Patricia DTOF/DISU" userId="f099c5cd-c3d0-403b-ab1f-4c18d3ea50b0" providerId="ADAL" clId="{881025BB-6010-45BF-9B9F-405C5E5D610F}" dt="2024-11-30T17:57:45.664" v="3335" actId="962"/>
          <ac:grpSpMkLst>
            <pc:docMk/>
            <pc:sldMk cId="214028954" sldId="313"/>
            <ac:grpSpMk id="17" creationId="{00000000-0000-0000-0000-000000000000}"/>
          </ac:grpSpMkLst>
        </pc:grpChg>
        <pc:picChg chg="mod">
          <ac:chgData name="LOUBET Patricia DTOF/DISU" userId="f099c5cd-c3d0-403b-ab1f-4c18d3ea50b0" providerId="ADAL" clId="{881025BB-6010-45BF-9B9F-405C5E5D610F}" dt="2024-12-01T11:01:03.764" v="5822" actId="962"/>
          <ac:picMkLst>
            <pc:docMk/>
            <pc:sldMk cId="214028954" sldId="313"/>
            <ac:picMk id="6" creationId="{00000000-0000-0000-0000-000000000000}"/>
          </ac:picMkLst>
        </pc:picChg>
        <pc:picChg chg="mod">
          <ac:chgData name="LOUBET Patricia DTOF/DISU" userId="f099c5cd-c3d0-403b-ab1f-4c18d3ea50b0" providerId="ADAL" clId="{881025BB-6010-45BF-9B9F-405C5E5D610F}" dt="2024-11-30T17:48:36.493" v="3013"/>
          <ac:picMkLst>
            <pc:docMk/>
            <pc:sldMk cId="214028954" sldId="313"/>
            <ac:picMk id="18" creationId="{00000000-0000-0000-0000-000000000000}"/>
          </ac:picMkLst>
        </pc:picChg>
        <pc:cxnChg chg="mod">
          <ac:chgData name="LOUBET Patricia DTOF/DISU" userId="f099c5cd-c3d0-403b-ab1f-4c18d3ea50b0" providerId="ADAL" clId="{881025BB-6010-45BF-9B9F-405C5E5D610F}" dt="2024-11-30T17:48:36.493" v="3013"/>
          <ac:cxnSpMkLst>
            <pc:docMk/>
            <pc:sldMk cId="214028954" sldId="313"/>
            <ac:cxnSpMk id="20" creationId="{00000000-0000-0000-0000-000000000000}"/>
          </ac:cxnSpMkLst>
        </pc:cxnChg>
        <pc:cxnChg chg="add mod">
          <ac:chgData name="LOUBET Patricia DTOF/DISU" userId="f099c5cd-c3d0-403b-ab1f-4c18d3ea50b0" providerId="ADAL" clId="{881025BB-6010-45BF-9B9F-405C5E5D610F}" dt="2024-11-30T17:48:48.201" v="3015" actId="14100"/>
          <ac:cxnSpMkLst>
            <pc:docMk/>
            <pc:sldMk cId="214028954" sldId="313"/>
            <ac:cxnSpMk id="25" creationId="{9CDDBFD8-96D4-F80C-F26A-534481905060}"/>
          </ac:cxnSpMkLst>
        </pc:cxnChg>
      </pc:sldChg>
      <pc:sldChg chg="addSp delSp modSp mod modAnim">
        <pc:chgData name="LOUBET Patricia DTOF/DISU" userId="f099c5cd-c3d0-403b-ab1f-4c18d3ea50b0" providerId="ADAL" clId="{881025BB-6010-45BF-9B9F-405C5E5D610F}" dt="2024-12-01T17:11:57.909" v="6199" actId="1076"/>
        <pc:sldMkLst>
          <pc:docMk/>
          <pc:sldMk cId="0" sldId="318"/>
        </pc:sldMkLst>
        <pc:spChg chg="mod">
          <ac:chgData name="LOUBET Patricia DTOF/DISU" userId="f099c5cd-c3d0-403b-ab1f-4c18d3ea50b0" providerId="ADAL" clId="{881025BB-6010-45BF-9B9F-405C5E5D610F}" dt="2024-12-01T17:11:57.909" v="6199" actId="1076"/>
          <ac:spMkLst>
            <pc:docMk/>
            <pc:sldMk cId="0" sldId="318"/>
            <ac:spMk id="4" creationId="{8348F1CD-66D7-8B5B-677D-FFFD1D25CB83}"/>
          </ac:spMkLst>
        </pc:spChg>
        <pc:spChg chg="mod">
          <ac:chgData name="LOUBET Patricia DTOF/DISU" userId="f099c5cd-c3d0-403b-ab1f-4c18d3ea50b0" providerId="ADAL" clId="{881025BB-6010-45BF-9B9F-405C5E5D610F}" dt="2024-11-30T21:00:58.499" v="5196"/>
          <ac:spMkLst>
            <pc:docMk/>
            <pc:sldMk cId="0" sldId="318"/>
            <ac:spMk id="6" creationId="{7A60DA30-088E-8A56-A235-022CF9A0DF10}"/>
          </ac:spMkLst>
        </pc:spChg>
        <pc:spChg chg="del">
          <ac:chgData name="LOUBET Patricia DTOF/DISU" userId="f099c5cd-c3d0-403b-ab1f-4c18d3ea50b0" providerId="ADAL" clId="{881025BB-6010-45BF-9B9F-405C5E5D610F}" dt="2024-11-30T21:00:50.638" v="5195" actId="478"/>
          <ac:spMkLst>
            <pc:docMk/>
            <pc:sldMk cId="0" sldId="318"/>
            <ac:spMk id="16" creationId="{B8A42524-F77A-418E-9AB7-7274306FC08D}"/>
          </ac:spMkLst>
        </pc:spChg>
        <pc:spChg chg="del">
          <ac:chgData name="LOUBET Patricia DTOF/DISU" userId="f099c5cd-c3d0-403b-ab1f-4c18d3ea50b0" providerId="ADAL" clId="{881025BB-6010-45BF-9B9F-405C5E5D610F}" dt="2024-12-01T17:08:11.107" v="6190" actId="478"/>
          <ac:spMkLst>
            <pc:docMk/>
            <pc:sldMk cId="0" sldId="318"/>
            <ac:spMk id="76804" creationId="{C71A374A-4B0E-4133-BC7D-923B0925AEA1}"/>
          </ac:spMkLst>
        </pc:spChg>
        <pc:grpChg chg="add mod">
          <ac:chgData name="LOUBET Patricia DTOF/DISU" userId="f099c5cd-c3d0-403b-ab1f-4c18d3ea50b0" providerId="ADAL" clId="{881025BB-6010-45BF-9B9F-405C5E5D610F}" dt="2024-11-30T21:00:58.499" v="5196"/>
          <ac:grpSpMkLst>
            <pc:docMk/>
            <pc:sldMk cId="0" sldId="318"/>
            <ac:grpSpMk id="3" creationId="{9431810B-E18D-AF38-E94E-CAB6F3C3E45C}"/>
          </ac:grpSpMkLst>
        </pc:grpChg>
        <pc:picChg chg="mod">
          <ac:chgData name="LOUBET Patricia DTOF/DISU" userId="f099c5cd-c3d0-403b-ab1f-4c18d3ea50b0" providerId="ADAL" clId="{881025BB-6010-45BF-9B9F-405C5E5D610F}" dt="2024-11-30T21:00:58.499" v="5196"/>
          <ac:picMkLst>
            <pc:docMk/>
            <pc:sldMk cId="0" sldId="318"/>
            <ac:picMk id="7" creationId="{EC077E57-4DE9-493D-D62D-1B86891B35F6}"/>
          </ac:picMkLst>
        </pc:picChg>
        <pc:picChg chg="mod">
          <ac:chgData name="LOUBET Patricia DTOF/DISU" userId="f099c5cd-c3d0-403b-ab1f-4c18d3ea50b0" providerId="ADAL" clId="{881025BB-6010-45BF-9B9F-405C5E5D610F}" dt="2024-12-01T17:11:27.484" v="6198" actId="962"/>
          <ac:picMkLst>
            <pc:docMk/>
            <pc:sldMk cId="0" sldId="318"/>
            <ac:picMk id="15" creationId="{6DDECEC8-CAD7-4960-8B28-D2292E055AD4}"/>
          </ac:picMkLst>
        </pc:picChg>
        <pc:picChg chg="mod">
          <ac:chgData name="LOUBET Patricia DTOF/DISU" userId="f099c5cd-c3d0-403b-ab1f-4c18d3ea50b0" providerId="ADAL" clId="{881025BB-6010-45BF-9B9F-405C5E5D610F}" dt="2024-12-01T17:11:22.840" v="6197" actId="962"/>
          <ac:picMkLst>
            <pc:docMk/>
            <pc:sldMk cId="0" sldId="318"/>
            <ac:picMk id="76805" creationId="{89EDA26E-216C-44FD-BC79-B61B947B9916}"/>
          </ac:picMkLst>
        </pc:picChg>
      </pc:sldChg>
      <pc:sldChg chg="del">
        <pc:chgData name="LOUBET Patricia DTOF/DISU" userId="f099c5cd-c3d0-403b-ab1f-4c18d3ea50b0" providerId="ADAL" clId="{881025BB-6010-45BF-9B9F-405C5E5D610F}" dt="2024-11-30T15:40:15.254" v="6" actId="47"/>
        <pc:sldMkLst>
          <pc:docMk/>
          <pc:sldMk cId="0" sldId="336"/>
        </pc:sldMkLst>
      </pc:sldChg>
      <pc:sldChg chg="add del">
        <pc:chgData name="LOUBET Patricia DTOF/DISU" userId="f099c5cd-c3d0-403b-ab1f-4c18d3ea50b0" providerId="ADAL" clId="{881025BB-6010-45BF-9B9F-405C5E5D610F}" dt="2024-11-30T15:40:15.254" v="6" actId="47"/>
        <pc:sldMkLst>
          <pc:docMk/>
          <pc:sldMk cId="0" sldId="338"/>
        </pc:sldMkLst>
      </pc:sldChg>
      <pc:sldChg chg="addSp delSp modSp mod ord">
        <pc:chgData name="LOUBET Patricia DTOF/DISU" userId="f099c5cd-c3d0-403b-ab1f-4c18d3ea50b0" providerId="ADAL" clId="{881025BB-6010-45BF-9B9F-405C5E5D610F}" dt="2024-12-01T17:13:08.695" v="6223" actId="20577"/>
        <pc:sldMkLst>
          <pc:docMk/>
          <pc:sldMk cId="0" sldId="344"/>
        </pc:sldMkLst>
        <pc:spChg chg="mod">
          <ac:chgData name="LOUBET Patricia DTOF/DISU" userId="f099c5cd-c3d0-403b-ab1f-4c18d3ea50b0" providerId="ADAL" clId="{881025BB-6010-45BF-9B9F-405C5E5D610F}" dt="2024-11-30T18:08:28.424" v="3562" actId="207"/>
          <ac:spMkLst>
            <pc:docMk/>
            <pc:sldMk cId="0" sldId="344"/>
            <ac:spMk id="4" creationId="{6473FFC9-369A-4B9D-CDC4-BDD943794FD7}"/>
          </ac:spMkLst>
        </pc:spChg>
        <pc:spChg chg="add del mod">
          <ac:chgData name="LOUBET Patricia DTOF/DISU" userId="f099c5cd-c3d0-403b-ab1f-4c18d3ea50b0" providerId="ADAL" clId="{881025BB-6010-45BF-9B9F-405C5E5D610F}" dt="2024-12-01T17:13:08.695" v="6223" actId="20577"/>
          <ac:spMkLst>
            <pc:docMk/>
            <pc:sldMk cId="0" sldId="344"/>
            <ac:spMk id="5" creationId="{DB35EFEF-77CA-4166-81DF-E561E93B8C96}"/>
          </ac:spMkLst>
        </pc:spChg>
        <pc:spChg chg="add del mod">
          <ac:chgData name="LOUBET Patricia DTOF/DISU" userId="f099c5cd-c3d0-403b-ab1f-4c18d3ea50b0" providerId="ADAL" clId="{881025BB-6010-45BF-9B9F-405C5E5D610F}" dt="2024-12-01T17:12:25.020" v="6201" actId="478"/>
          <ac:spMkLst>
            <pc:docMk/>
            <pc:sldMk cId="0" sldId="344"/>
            <ac:spMk id="7" creationId="{A6EAFE22-0C6C-F771-71A1-8CD88A6A500F}"/>
          </ac:spMkLst>
        </pc:spChg>
        <pc:spChg chg="del mod">
          <ac:chgData name="LOUBET Patricia DTOF/DISU" userId="f099c5cd-c3d0-403b-ab1f-4c18d3ea50b0" providerId="ADAL" clId="{881025BB-6010-45BF-9B9F-405C5E5D610F}" dt="2024-11-30T19:10:46.115" v="4207" actId="478"/>
          <ac:spMkLst>
            <pc:docMk/>
            <pc:sldMk cId="0" sldId="344"/>
            <ac:spMk id="8" creationId="{6846B68E-B570-D5B1-C50A-849CE357656C}"/>
          </ac:spMkLst>
        </pc:spChg>
        <pc:spChg chg="del">
          <ac:chgData name="LOUBET Patricia DTOF/DISU" userId="f099c5cd-c3d0-403b-ab1f-4c18d3ea50b0" providerId="ADAL" clId="{881025BB-6010-45BF-9B9F-405C5E5D610F}" dt="2024-12-01T17:12:39.136" v="6204" actId="478"/>
          <ac:spMkLst>
            <pc:docMk/>
            <pc:sldMk cId="0" sldId="344"/>
            <ac:spMk id="79876" creationId="{A5626EDC-1425-41EF-8A25-3F7897A2E585}"/>
          </ac:spMkLst>
        </pc:spChg>
        <pc:grpChg chg="mod">
          <ac:chgData name="LOUBET Patricia DTOF/DISU" userId="f099c5cd-c3d0-403b-ab1f-4c18d3ea50b0" providerId="ADAL" clId="{881025BB-6010-45BF-9B9F-405C5E5D610F}" dt="2024-11-30T18:10:57.775" v="4123" actId="962"/>
          <ac:grpSpMkLst>
            <pc:docMk/>
            <pc:sldMk cId="0" sldId="344"/>
            <ac:grpSpMk id="6" creationId="{5E9B57BF-1605-4AD4-CEFB-1D86DAB69C11}"/>
          </ac:grpSpMkLst>
        </pc:grpChg>
        <pc:picChg chg="add del mod">
          <ac:chgData name="LOUBET Patricia DTOF/DISU" userId="f099c5cd-c3d0-403b-ab1f-4c18d3ea50b0" providerId="ADAL" clId="{881025BB-6010-45BF-9B9F-405C5E5D610F}" dt="2024-11-30T19:08:08.718" v="4205" actId="478"/>
          <ac:picMkLst>
            <pc:docMk/>
            <pc:sldMk cId="0" sldId="344"/>
            <ac:picMk id="3" creationId="{04F6CB0F-8D6D-4B2B-BF91-92B4EB012A37}"/>
          </ac:picMkLst>
        </pc:picChg>
        <pc:picChg chg="del mod">
          <ac:chgData name="LOUBET Patricia DTOF/DISU" userId="f099c5cd-c3d0-403b-ab1f-4c18d3ea50b0" providerId="ADAL" clId="{881025BB-6010-45BF-9B9F-405C5E5D610F}" dt="2024-11-30T19:04:25.745" v="4202" actId="21"/>
          <ac:picMkLst>
            <pc:docMk/>
            <pc:sldMk cId="0" sldId="344"/>
            <ac:picMk id="79887" creationId="{04F6CB0F-8D6D-4B2B-BF91-92B4EB012A37}"/>
          </ac:picMkLst>
        </pc:picChg>
      </pc:sldChg>
      <pc:sldChg chg="addSp delSp modSp mod modNotesTx">
        <pc:chgData name="LOUBET Patricia DTOF/DISU" userId="f099c5cd-c3d0-403b-ab1f-4c18d3ea50b0" providerId="ADAL" clId="{881025BB-6010-45BF-9B9F-405C5E5D610F}" dt="2024-12-01T11:12:23.129" v="5914" actId="20577"/>
        <pc:sldMkLst>
          <pc:docMk/>
          <pc:sldMk cId="0" sldId="375"/>
        </pc:sldMkLst>
        <pc:spChg chg="mod ord">
          <ac:chgData name="LOUBET Patricia DTOF/DISU" userId="f099c5cd-c3d0-403b-ab1f-4c18d3ea50b0" providerId="ADAL" clId="{881025BB-6010-45BF-9B9F-405C5E5D610F}" dt="2024-12-01T11:10:54.991" v="5843"/>
          <ac:spMkLst>
            <pc:docMk/>
            <pc:sldMk cId="0" sldId="375"/>
            <ac:spMk id="11" creationId="{49C969E0-E162-1214-C551-574F89E6A00B}"/>
          </ac:spMkLst>
        </pc:spChg>
        <pc:spChg chg="mod">
          <ac:chgData name="LOUBET Patricia DTOF/DISU" userId="f099c5cd-c3d0-403b-ab1f-4c18d3ea50b0" providerId="ADAL" clId="{881025BB-6010-45BF-9B9F-405C5E5D610F}" dt="2024-12-01T11:12:23.129" v="5914" actId="20577"/>
          <ac:spMkLst>
            <pc:docMk/>
            <pc:sldMk cId="0" sldId="375"/>
            <ac:spMk id="16" creationId="{599DAD8C-4A45-451A-A9DF-59D5BF807CE9}"/>
          </ac:spMkLst>
        </pc:spChg>
        <pc:spChg chg="del">
          <ac:chgData name="LOUBET Patricia DTOF/DISU" userId="f099c5cd-c3d0-403b-ab1f-4c18d3ea50b0" providerId="ADAL" clId="{881025BB-6010-45BF-9B9F-405C5E5D610F}" dt="2024-11-30T19:03:26.507" v="4196" actId="478"/>
          <ac:spMkLst>
            <pc:docMk/>
            <pc:sldMk cId="0" sldId="375"/>
            <ac:spMk id="25" creationId="{FC3D5CF0-92B4-4720-BE21-9FBA3064FF55}"/>
          </ac:spMkLst>
        </pc:spChg>
        <pc:spChg chg="del">
          <ac:chgData name="LOUBET Patricia DTOF/DISU" userId="f099c5cd-c3d0-403b-ab1f-4c18d3ea50b0" providerId="ADAL" clId="{881025BB-6010-45BF-9B9F-405C5E5D610F}" dt="2024-12-01T11:03:14.083" v="5834" actId="478"/>
          <ac:spMkLst>
            <pc:docMk/>
            <pc:sldMk cId="0" sldId="375"/>
            <ac:spMk id="90116" creationId="{EDEE259E-5E77-4419-87EA-C95A63616175}"/>
          </ac:spMkLst>
        </pc:spChg>
        <pc:spChg chg="mod">
          <ac:chgData name="LOUBET Patricia DTOF/DISU" userId="f099c5cd-c3d0-403b-ab1f-4c18d3ea50b0" providerId="ADAL" clId="{881025BB-6010-45BF-9B9F-405C5E5D610F}" dt="2024-12-01T11:12:19.135" v="5913" actId="20577"/>
          <ac:spMkLst>
            <pc:docMk/>
            <pc:sldMk cId="0" sldId="375"/>
            <ac:spMk id="90129" creationId="{BF63FC13-7FE5-462B-BCA1-E7CE5959C613}"/>
          </ac:spMkLst>
        </pc:spChg>
        <pc:spChg chg="mod">
          <ac:chgData name="LOUBET Patricia DTOF/DISU" userId="f099c5cd-c3d0-403b-ab1f-4c18d3ea50b0" providerId="ADAL" clId="{881025BB-6010-45BF-9B9F-405C5E5D610F}" dt="2024-12-01T11:12:10.785" v="5911" actId="14100"/>
          <ac:spMkLst>
            <pc:docMk/>
            <pc:sldMk cId="0" sldId="375"/>
            <ac:spMk id="90131" creationId="{35F31CE1-6ABD-407F-B883-5C9E65B98531}"/>
          </ac:spMkLst>
        </pc:spChg>
        <pc:grpChg chg="mod">
          <ac:chgData name="LOUBET Patricia DTOF/DISU" userId="f099c5cd-c3d0-403b-ab1f-4c18d3ea50b0" providerId="ADAL" clId="{881025BB-6010-45BF-9B9F-405C5E5D610F}" dt="2024-12-01T11:12:10.785" v="5911" actId="14100"/>
          <ac:grpSpMkLst>
            <pc:docMk/>
            <pc:sldMk cId="0" sldId="375"/>
            <ac:grpSpMk id="3" creationId="{34E10F47-5B8E-4EE8-A310-18694DA7D764}"/>
          </ac:grpSpMkLst>
        </pc:grpChg>
        <pc:grpChg chg="mod">
          <ac:chgData name="LOUBET Patricia DTOF/DISU" userId="f099c5cd-c3d0-403b-ab1f-4c18d3ea50b0" providerId="ADAL" clId="{881025BB-6010-45BF-9B9F-405C5E5D610F}" dt="2024-12-01T11:10:12.864" v="5839"/>
          <ac:grpSpMkLst>
            <pc:docMk/>
            <pc:sldMk cId="0" sldId="375"/>
            <ac:grpSpMk id="4" creationId="{EB843D7A-E8D0-49DE-86B3-B3E48DD5EC7C}"/>
          </ac:grpSpMkLst>
        </pc:grpChg>
        <pc:grpChg chg="mod">
          <ac:chgData name="LOUBET Patricia DTOF/DISU" userId="f099c5cd-c3d0-403b-ab1f-4c18d3ea50b0" providerId="ADAL" clId="{881025BB-6010-45BF-9B9F-405C5E5D610F}" dt="2024-11-30T19:33:31.329" v="4624" actId="962"/>
          <ac:grpSpMkLst>
            <pc:docMk/>
            <pc:sldMk cId="0" sldId="375"/>
            <ac:grpSpMk id="12" creationId="{FAA8D792-873C-4A02-B515-093D156447A3}"/>
          </ac:grpSpMkLst>
        </pc:grpChg>
        <pc:picChg chg="mod">
          <ac:chgData name="LOUBET Patricia DTOF/DISU" userId="f099c5cd-c3d0-403b-ab1f-4c18d3ea50b0" providerId="ADAL" clId="{881025BB-6010-45BF-9B9F-405C5E5D610F}" dt="2024-12-01T11:09:48.407" v="5838" actId="962"/>
          <ac:picMkLst>
            <pc:docMk/>
            <pc:sldMk cId="0" sldId="375"/>
            <ac:picMk id="5" creationId="{4446DEF4-8253-49A5-889A-50CDAC603451}"/>
          </ac:picMkLst>
        </pc:picChg>
        <pc:picChg chg="mod">
          <ac:chgData name="LOUBET Patricia DTOF/DISU" userId="f099c5cd-c3d0-403b-ab1f-4c18d3ea50b0" providerId="ADAL" clId="{881025BB-6010-45BF-9B9F-405C5E5D610F}" dt="2024-12-01T11:08:02.776" v="5836" actId="962"/>
          <ac:picMkLst>
            <pc:docMk/>
            <pc:sldMk cId="0" sldId="375"/>
            <ac:picMk id="7" creationId="{F6076D4E-22B3-4DDE-BCFC-771C26FCB9BD}"/>
          </ac:picMkLst>
        </pc:picChg>
        <pc:picChg chg="add mod">
          <ac:chgData name="LOUBET Patricia DTOF/DISU" userId="f099c5cd-c3d0-403b-ab1f-4c18d3ea50b0" providerId="ADAL" clId="{881025BB-6010-45BF-9B9F-405C5E5D610F}" dt="2024-11-30T19:34:09.121" v="4629" actId="962"/>
          <ac:picMkLst>
            <pc:docMk/>
            <pc:sldMk cId="0" sldId="375"/>
            <ac:picMk id="9" creationId="{9166EDDF-58A0-6BD6-1BC9-7D314D429F45}"/>
          </ac:picMkLst>
        </pc:picChg>
        <pc:picChg chg="add mod">
          <ac:chgData name="LOUBET Patricia DTOF/DISU" userId="f099c5cd-c3d0-403b-ab1f-4c18d3ea50b0" providerId="ADAL" clId="{881025BB-6010-45BF-9B9F-405C5E5D610F}" dt="2024-11-30T19:34:11.750" v="4630" actId="962"/>
          <ac:picMkLst>
            <pc:docMk/>
            <pc:sldMk cId="0" sldId="375"/>
            <ac:picMk id="15" creationId="{DCF2C4F1-0DB0-3E87-7788-815580A8CA50}"/>
          </ac:picMkLst>
        </pc:picChg>
        <pc:picChg chg="del">
          <ac:chgData name="LOUBET Patricia DTOF/DISU" userId="f099c5cd-c3d0-403b-ab1f-4c18d3ea50b0" providerId="ADAL" clId="{881025BB-6010-45BF-9B9F-405C5E5D610F}" dt="2024-11-30T18:56:27.703" v="4142" actId="478"/>
          <ac:picMkLst>
            <pc:docMk/>
            <pc:sldMk cId="0" sldId="375"/>
            <ac:picMk id="90121" creationId="{842ED414-02EA-4A42-91D3-5AE4679A3708}"/>
          </ac:picMkLst>
        </pc:picChg>
        <pc:cxnChg chg="mod">
          <ac:chgData name="LOUBET Patricia DTOF/DISU" userId="f099c5cd-c3d0-403b-ab1f-4c18d3ea50b0" providerId="ADAL" clId="{881025BB-6010-45BF-9B9F-405C5E5D610F}" dt="2024-12-01T11:12:10.785" v="5911" actId="14100"/>
          <ac:cxnSpMkLst>
            <pc:docMk/>
            <pc:sldMk cId="0" sldId="375"/>
            <ac:cxnSpMk id="8" creationId="{C559CFDA-C25B-4260-9286-27C63F833220}"/>
          </ac:cxnSpMkLst>
        </pc:cxnChg>
      </pc:sldChg>
      <pc:sldChg chg="addSp delSp modSp mod">
        <pc:chgData name="LOUBET Patricia DTOF/DISU" userId="f099c5cd-c3d0-403b-ab1f-4c18d3ea50b0" providerId="ADAL" clId="{881025BB-6010-45BF-9B9F-405C5E5D610F}" dt="2024-12-01T10:58:15.099" v="5802" actId="21"/>
        <pc:sldMkLst>
          <pc:docMk/>
          <pc:sldMk cId="0" sldId="394"/>
        </pc:sldMkLst>
        <pc:spChg chg="add del mod ord">
          <ac:chgData name="LOUBET Patricia DTOF/DISU" userId="f099c5cd-c3d0-403b-ab1f-4c18d3ea50b0" providerId="ADAL" clId="{881025BB-6010-45BF-9B9F-405C5E5D610F}" dt="2024-12-01T10:58:15.099" v="5802" actId="21"/>
          <ac:spMkLst>
            <pc:docMk/>
            <pc:sldMk cId="0" sldId="394"/>
            <ac:spMk id="4" creationId="{FEEC104C-1E00-B141-DFC0-7B4AB877DAE7}"/>
          </ac:spMkLst>
        </pc:spChg>
        <pc:spChg chg="mod">
          <ac:chgData name="LOUBET Patricia DTOF/DISU" userId="f099c5cd-c3d0-403b-ab1f-4c18d3ea50b0" providerId="ADAL" clId="{881025BB-6010-45BF-9B9F-405C5E5D610F}" dt="2024-11-30T20:20:03.979" v="4826" actId="1038"/>
          <ac:spMkLst>
            <pc:docMk/>
            <pc:sldMk cId="0" sldId="394"/>
            <ac:spMk id="16" creationId="{77BDBD85-4A9C-4298-9C1F-E40FA9D231E1}"/>
          </ac:spMkLst>
        </pc:spChg>
        <pc:spChg chg="mod">
          <ac:chgData name="LOUBET Patricia DTOF/DISU" userId="f099c5cd-c3d0-403b-ab1f-4c18d3ea50b0" providerId="ADAL" clId="{881025BB-6010-45BF-9B9F-405C5E5D610F}" dt="2024-11-30T20:20:03.979" v="4826" actId="1038"/>
          <ac:spMkLst>
            <pc:docMk/>
            <pc:sldMk cId="0" sldId="394"/>
            <ac:spMk id="18" creationId="{BD0F0331-42D0-448F-AA33-B19EBE86F1A5}"/>
          </ac:spMkLst>
        </pc:spChg>
        <pc:spChg chg="mod">
          <ac:chgData name="LOUBET Patricia DTOF/DISU" userId="f099c5cd-c3d0-403b-ab1f-4c18d3ea50b0" providerId="ADAL" clId="{881025BB-6010-45BF-9B9F-405C5E5D610F}" dt="2024-11-30T20:20:03.979" v="4826" actId="1038"/>
          <ac:spMkLst>
            <pc:docMk/>
            <pc:sldMk cId="0" sldId="394"/>
            <ac:spMk id="19" creationId="{1FA9DA1A-F1BE-48AF-97F3-36EA0D2B9693}"/>
          </ac:spMkLst>
        </pc:spChg>
        <pc:spChg chg="mod">
          <ac:chgData name="LOUBET Patricia DTOF/DISU" userId="f099c5cd-c3d0-403b-ab1f-4c18d3ea50b0" providerId="ADAL" clId="{881025BB-6010-45BF-9B9F-405C5E5D610F}" dt="2024-11-30T20:20:03.979" v="4826" actId="1038"/>
          <ac:spMkLst>
            <pc:docMk/>
            <pc:sldMk cId="0" sldId="394"/>
            <ac:spMk id="20" creationId="{E0199FE7-5C3C-4ED7-8B49-38F5AC54F6C6}"/>
          </ac:spMkLst>
        </pc:spChg>
        <pc:spChg chg="mod">
          <ac:chgData name="LOUBET Patricia DTOF/DISU" userId="f099c5cd-c3d0-403b-ab1f-4c18d3ea50b0" providerId="ADAL" clId="{881025BB-6010-45BF-9B9F-405C5E5D610F}" dt="2024-11-30T20:20:03.979" v="4826" actId="1038"/>
          <ac:spMkLst>
            <pc:docMk/>
            <pc:sldMk cId="0" sldId="394"/>
            <ac:spMk id="21" creationId="{8436796C-6AA3-4345-B786-C21D25E14EFD}"/>
          </ac:spMkLst>
        </pc:spChg>
        <pc:spChg chg="mod">
          <ac:chgData name="LOUBET Patricia DTOF/DISU" userId="f099c5cd-c3d0-403b-ab1f-4c18d3ea50b0" providerId="ADAL" clId="{881025BB-6010-45BF-9B9F-405C5E5D610F}" dt="2024-11-30T20:20:03.979" v="4826" actId="1038"/>
          <ac:spMkLst>
            <pc:docMk/>
            <pc:sldMk cId="0" sldId="394"/>
            <ac:spMk id="22" creationId="{28EA21E5-E61E-4AAE-A34C-75463E1E2FFE}"/>
          </ac:spMkLst>
        </pc:spChg>
        <pc:spChg chg="mod">
          <ac:chgData name="LOUBET Patricia DTOF/DISU" userId="f099c5cd-c3d0-403b-ab1f-4c18d3ea50b0" providerId="ADAL" clId="{881025BB-6010-45BF-9B9F-405C5E5D610F}" dt="2024-11-30T20:20:03.979" v="4826" actId="1038"/>
          <ac:spMkLst>
            <pc:docMk/>
            <pc:sldMk cId="0" sldId="394"/>
            <ac:spMk id="23" creationId="{E2DD43EB-1083-4159-90FD-2AF45237F745}"/>
          </ac:spMkLst>
        </pc:spChg>
        <pc:spChg chg="del mod">
          <ac:chgData name="LOUBET Patricia DTOF/DISU" userId="f099c5cd-c3d0-403b-ab1f-4c18d3ea50b0" providerId="ADAL" clId="{881025BB-6010-45BF-9B9F-405C5E5D610F}" dt="2024-11-30T18:15:27.721" v="4125" actId="478"/>
          <ac:spMkLst>
            <pc:docMk/>
            <pc:sldMk cId="0" sldId="394"/>
            <ac:spMk id="41" creationId="{919F1CA6-1FFA-4DC8-9B87-77B5C5037B5A}"/>
          </ac:spMkLst>
        </pc:spChg>
        <pc:spChg chg="mod">
          <ac:chgData name="LOUBET Patricia DTOF/DISU" userId="f099c5cd-c3d0-403b-ab1f-4c18d3ea50b0" providerId="ADAL" clId="{881025BB-6010-45BF-9B9F-405C5E5D610F}" dt="2024-11-30T20:17:17.665" v="4781" actId="1036"/>
          <ac:spMkLst>
            <pc:docMk/>
            <pc:sldMk cId="0" sldId="394"/>
            <ac:spMk id="47" creationId="{ACACC844-D363-474B-B2FB-E637FE0FD0DA}"/>
          </ac:spMkLst>
        </pc:spChg>
        <pc:spChg chg="mod">
          <ac:chgData name="LOUBET Patricia DTOF/DISU" userId="f099c5cd-c3d0-403b-ab1f-4c18d3ea50b0" providerId="ADAL" clId="{881025BB-6010-45BF-9B9F-405C5E5D610F}" dt="2024-11-30T20:21:15.744" v="4837" actId="1035"/>
          <ac:spMkLst>
            <pc:docMk/>
            <pc:sldMk cId="0" sldId="394"/>
            <ac:spMk id="63" creationId="{672F6420-FDFE-4B8D-B4FA-6E61227F8AF3}"/>
          </ac:spMkLst>
        </pc:spChg>
        <pc:spChg chg="mod">
          <ac:chgData name="LOUBET Patricia DTOF/DISU" userId="f099c5cd-c3d0-403b-ab1f-4c18d3ea50b0" providerId="ADAL" clId="{881025BB-6010-45BF-9B9F-405C5E5D610F}" dt="2024-11-30T20:21:21.478" v="4841" actId="1035"/>
          <ac:spMkLst>
            <pc:docMk/>
            <pc:sldMk cId="0" sldId="394"/>
            <ac:spMk id="66" creationId="{493FEEA0-D302-4276-B120-9A2F107D50C5}"/>
          </ac:spMkLst>
        </pc:spChg>
        <pc:spChg chg="mod">
          <ac:chgData name="LOUBET Patricia DTOF/DISU" userId="f099c5cd-c3d0-403b-ab1f-4c18d3ea50b0" providerId="ADAL" clId="{881025BB-6010-45BF-9B9F-405C5E5D610F}" dt="2024-11-30T20:22:13.476" v="4872" actId="20577"/>
          <ac:spMkLst>
            <pc:docMk/>
            <pc:sldMk cId="0" sldId="394"/>
            <ac:spMk id="69" creationId="{3565A3CE-D115-4A32-9C20-AEBE2729E8B9}"/>
          </ac:spMkLst>
        </pc:spChg>
        <pc:spChg chg="mod">
          <ac:chgData name="LOUBET Patricia DTOF/DISU" userId="f099c5cd-c3d0-403b-ab1f-4c18d3ea50b0" providerId="ADAL" clId="{881025BB-6010-45BF-9B9F-405C5E5D610F}" dt="2024-11-30T18:05:43.274" v="3487" actId="962"/>
          <ac:spMkLst>
            <pc:docMk/>
            <pc:sldMk cId="0" sldId="394"/>
            <ac:spMk id="70" creationId="{3A04DF03-3766-4203-81C4-BEA509536455}"/>
          </ac:spMkLst>
        </pc:spChg>
        <pc:spChg chg="mod">
          <ac:chgData name="LOUBET Patricia DTOF/DISU" userId="f099c5cd-c3d0-403b-ab1f-4c18d3ea50b0" providerId="ADAL" clId="{881025BB-6010-45BF-9B9F-405C5E5D610F}" dt="2024-11-30T18:05:50.101" v="3489" actId="962"/>
          <ac:spMkLst>
            <pc:docMk/>
            <pc:sldMk cId="0" sldId="394"/>
            <ac:spMk id="71" creationId="{0D260631-98AA-488D-9EC8-A8CF2103149C}"/>
          </ac:spMkLst>
        </pc:spChg>
        <pc:spChg chg="mod">
          <ac:chgData name="LOUBET Patricia DTOF/DISU" userId="f099c5cd-c3d0-403b-ab1f-4c18d3ea50b0" providerId="ADAL" clId="{881025BB-6010-45BF-9B9F-405C5E5D610F}" dt="2024-11-30T20:16:52.552" v="4772" actId="1038"/>
          <ac:spMkLst>
            <pc:docMk/>
            <pc:sldMk cId="0" sldId="394"/>
            <ac:spMk id="72719" creationId="{2E527E89-A930-4915-88B1-ADF8279DDB5E}"/>
          </ac:spMkLst>
        </pc:spChg>
        <pc:spChg chg="mod">
          <ac:chgData name="LOUBET Patricia DTOF/DISU" userId="f099c5cd-c3d0-403b-ab1f-4c18d3ea50b0" providerId="ADAL" clId="{881025BB-6010-45BF-9B9F-405C5E5D610F}" dt="2024-11-30T20:16:52.552" v="4772" actId="1038"/>
          <ac:spMkLst>
            <pc:docMk/>
            <pc:sldMk cId="0" sldId="394"/>
            <ac:spMk id="72720" creationId="{CC325987-2F43-491F-ADF8-954E56035253}"/>
          </ac:spMkLst>
        </pc:spChg>
        <pc:spChg chg="add del mod">
          <ac:chgData name="LOUBET Patricia DTOF/DISU" userId="f099c5cd-c3d0-403b-ab1f-4c18d3ea50b0" providerId="ADAL" clId="{881025BB-6010-45BF-9B9F-405C5E5D610F}" dt="2024-12-01T10:53:15.839" v="5734" actId="478"/>
          <ac:spMkLst>
            <pc:docMk/>
            <pc:sldMk cId="0" sldId="394"/>
            <ac:spMk id="74755" creationId="{31DCF281-3D62-46BF-BB92-35864372D029}"/>
          </ac:spMkLst>
        </pc:spChg>
        <pc:spChg chg="mod">
          <ac:chgData name="LOUBET Patricia DTOF/DISU" userId="f099c5cd-c3d0-403b-ab1f-4c18d3ea50b0" providerId="ADAL" clId="{881025BB-6010-45BF-9B9F-405C5E5D610F}" dt="2024-12-01T10:57:30.579" v="5792"/>
          <ac:spMkLst>
            <pc:docMk/>
            <pc:sldMk cId="0" sldId="394"/>
            <ac:spMk id="74766" creationId="{B221E5A0-F6A0-4BA7-A407-46D3BD5345D3}"/>
          </ac:spMkLst>
        </pc:spChg>
        <pc:spChg chg="mod">
          <ac:chgData name="LOUBET Patricia DTOF/DISU" userId="f099c5cd-c3d0-403b-ab1f-4c18d3ea50b0" providerId="ADAL" clId="{881025BB-6010-45BF-9B9F-405C5E5D610F}" dt="2024-11-30T20:24:21.167" v="4882" actId="207"/>
          <ac:spMkLst>
            <pc:docMk/>
            <pc:sldMk cId="0" sldId="394"/>
            <ac:spMk id="74772" creationId="{5ED983A3-289E-4CBF-809A-4936EFFCC9B9}"/>
          </ac:spMkLst>
        </pc:spChg>
        <pc:spChg chg="mod">
          <ac:chgData name="LOUBET Patricia DTOF/DISU" userId="f099c5cd-c3d0-403b-ab1f-4c18d3ea50b0" providerId="ADAL" clId="{881025BB-6010-45BF-9B9F-405C5E5D610F}" dt="2024-11-30T20:21:21.478" v="4841" actId="1035"/>
          <ac:spMkLst>
            <pc:docMk/>
            <pc:sldMk cId="0" sldId="394"/>
            <ac:spMk id="74774" creationId="{570C7023-8466-40C3-8CB8-5C474244B724}"/>
          </ac:spMkLst>
        </pc:spChg>
        <pc:spChg chg="mod">
          <ac:chgData name="LOUBET Patricia DTOF/DISU" userId="f099c5cd-c3d0-403b-ab1f-4c18d3ea50b0" providerId="ADAL" clId="{881025BB-6010-45BF-9B9F-405C5E5D610F}" dt="2024-11-30T20:23:23.336" v="4877" actId="207"/>
          <ac:spMkLst>
            <pc:docMk/>
            <pc:sldMk cId="0" sldId="394"/>
            <ac:spMk id="74776" creationId="{CAE16639-C505-4235-9266-D88F0D7CCB89}"/>
          </ac:spMkLst>
        </pc:spChg>
        <pc:spChg chg="mod">
          <ac:chgData name="LOUBET Patricia DTOF/DISU" userId="f099c5cd-c3d0-403b-ab1f-4c18d3ea50b0" providerId="ADAL" clId="{881025BB-6010-45BF-9B9F-405C5E5D610F}" dt="2024-11-30T20:22:59.766" v="4876" actId="14100"/>
          <ac:spMkLst>
            <pc:docMk/>
            <pc:sldMk cId="0" sldId="394"/>
            <ac:spMk id="74778" creationId="{8C259851-34F2-4F87-83FE-8E327606E07F}"/>
          </ac:spMkLst>
        </pc:spChg>
        <pc:spChg chg="mod">
          <ac:chgData name="LOUBET Patricia DTOF/DISU" userId="f099c5cd-c3d0-403b-ab1f-4c18d3ea50b0" providerId="ADAL" clId="{881025BB-6010-45BF-9B9F-405C5E5D610F}" dt="2024-11-30T20:22:59.766" v="4876" actId="14100"/>
          <ac:spMkLst>
            <pc:docMk/>
            <pc:sldMk cId="0" sldId="394"/>
            <ac:spMk id="74785" creationId="{B09CB000-8479-455F-B24A-7373416986D0}"/>
          </ac:spMkLst>
        </pc:spChg>
        <pc:spChg chg="mod">
          <ac:chgData name="LOUBET Patricia DTOF/DISU" userId="f099c5cd-c3d0-403b-ab1f-4c18d3ea50b0" providerId="ADAL" clId="{881025BB-6010-45BF-9B9F-405C5E5D610F}" dt="2024-11-30T20:22:59.766" v="4876" actId="14100"/>
          <ac:spMkLst>
            <pc:docMk/>
            <pc:sldMk cId="0" sldId="394"/>
            <ac:spMk id="74786" creationId="{2DC7665A-C5FA-4087-A929-1C19511B7054}"/>
          </ac:spMkLst>
        </pc:spChg>
        <pc:spChg chg="mod">
          <ac:chgData name="LOUBET Patricia DTOF/DISU" userId="f099c5cd-c3d0-403b-ab1f-4c18d3ea50b0" providerId="ADAL" clId="{881025BB-6010-45BF-9B9F-405C5E5D610F}" dt="2024-11-30T20:22:59.766" v="4876" actId="14100"/>
          <ac:spMkLst>
            <pc:docMk/>
            <pc:sldMk cId="0" sldId="394"/>
            <ac:spMk id="74787" creationId="{3C927D54-41ED-41DE-9EAA-353670952942}"/>
          </ac:spMkLst>
        </pc:spChg>
        <pc:spChg chg="mod">
          <ac:chgData name="LOUBET Patricia DTOF/DISU" userId="f099c5cd-c3d0-403b-ab1f-4c18d3ea50b0" providerId="ADAL" clId="{881025BB-6010-45BF-9B9F-405C5E5D610F}" dt="2024-11-30T20:22:59.766" v="4876" actId="14100"/>
          <ac:spMkLst>
            <pc:docMk/>
            <pc:sldMk cId="0" sldId="394"/>
            <ac:spMk id="74788" creationId="{FAF06B17-34E1-4818-B311-94BC6B5E273A}"/>
          </ac:spMkLst>
        </pc:spChg>
        <pc:spChg chg="mod">
          <ac:chgData name="LOUBET Patricia DTOF/DISU" userId="f099c5cd-c3d0-403b-ab1f-4c18d3ea50b0" providerId="ADAL" clId="{881025BB-6010-45BF-9B9F-405C5E5D610F}" dt="2024-11-30T20:22:59.766" v="4876" actId="14100"/>
          <ac:spMkLst>
            <pc:docMk/>
            <pc:sldMk cId="0" sldId="394"/>
            <ac:spMk id="74789" creationId="{DD6FECE6-8950-4520-9385-CE3A5AE91A8B}"/>
          </ac:spMkLst>
        </pc:spChg>
        <pc:spChg chg="mod">
          <ac:chgData name="LOUBET Patricia DTOF/DISU" userId="f099c5cd-c3d0-403b-ab1f-4c18d3ea50b0" providerId="ADAL" clId="{881025BB-6010-45BF-9B9F-405C5E5D610F}" dt="2024-11-30T20:16:41.359" v="4768" actId="1038"/>
          <ac:spMkLst>
            <pc:docMk/>
            <pc:sldMk cId="0" sldId="394"/>
            <ac:spMk id="74791" creationId="{07C18F7D-6341-44D0-8196-1F1B44129C5B}"/>
          </ac:spMkLst>
        </pc:spChg>
        <pc:grpChg chg="mod">
          <ac:chgData name="LOUBET Patricia DTOF/DISU" userId="f099c5cd-c3d0-403b-ab1f-4c18d3ea50b0" providerId="ADAL" clId="{881025BB-6010-45BF-9B9F-405C5E5D610F}" dt="2024-11-30T20:20:03.979" v="4826" actId="1038"/>
          <ac:grpSpMkLst>
            <pc:docMk/>
            <pc:sldMk cId="0" sldId="394"/>
            <ac:grpSpMk id="13" creationId="{C79611D3-52E2-4A11-BDFE-6EFFF5A9DDF4}"/>
          </ac:grpSpMkLst>
        </pc:grpChg>
        <pc:grpChg chg="mod">
          <ac:chgData name="LOUBET Patricia DTOF/DISU" userId="f099c5cd-c3d0-403b-ab1f-4c18d3ea50b0" providerId="ADAL" clId="{881025BB-6010-45BF-9B9F-405C5E5D610F}" dt="2024-11-30T20:20:03.979" v="4826" actId="1038"/>
          <ac:grpSpMkLst>
            <pc:docMk/>
            <pc:sldMk cId="0" sldId="394"/>
            <ac:grpSpMk id="14" creationId="{AF337166-60D2-4AE6-B402-5CDC68F01007}"/>
          </ac:grpSpMkLst>
        </pc:grpChg>
        <pc:grpChg chg="mod">
          <ac:chgData name="LOUBET Patricia DTOF/DISU" userId="f099c5cd-c3d0-403b-ab1f-4c18d3ea50b0" providerId="ADAL" clId="{881025BB-6010-45BF-9B9F-405C5E5D610F}" dt="2024-11-30T20:21:15.744" v="4837" actId="1035"/>
          <ac:grpSpMkLst>
            <pc:docMk/>
            <pc:sldMk cId="0" sldId="394"/>
            <ac:grpSpMk id="61" creationId="{62ACE108-568C-479B-AB2F-730F006869F9}"/>
          </ac:grpSpMkLst>
        </pc:grpChg>
        <pc:grpChg chg="mod">
          <ac:chgData name="LOUBET Patricia DTOF/DISU" userId="f099c5cd-c3d0-403b-ab1f-4c18d3ea50b0" providerId="ADAL" clId="{881025BB-6010-45BF-9B9F-405C5E5D610F}" dt="2024-11-30T20:26:51.355" v="4912" actId="693"/>
          <ac:grpSpMkLst>
            <pc:docMk/>
            <pc:sldMk cId="0" sldId="394"/>
            <ac:grpSpMk id="64" creationId="{BC142A99-B204-48DD-8D5D-9C8CF309C293}"/>
          </ac:grpSpMkLst>
        </pc:grpChg>
        <pc:grpChg chg="mod">
          <ac:chgData name="LOUBET Patricia DTOF/DISU" userId="f099c5cd-c3d0-403b-ab1f-4c18d3ea50b0" providerId="ADAL" clId="{881025BB-6010-45BF-9B9F-405C5E5D610F}" dt="2024-11-30T20:26:24.027" v="4911" actId="692"/>
          <ac:grpSpMkLst>
            <pc:docMk/>
            <pc:sldMk cId="0" sldId="394"/>
            <ac:grpSpMk id="67" creationId="{C2F69D9B-BA5A-4C99-B603-679717C3CD4F}"/>
          </ac:grpSpMkLst>
        </pc:grpChg>
        <pc:grpChg chg="mod">
          <ac:chgData name="LOUBET Patricia DTOF/DISU" userId="f099c5cd-c3d0-403b-ab1f-4c18d3ea50b0" providerId="ADAL" clId="{881025BB-6010-45BF-9B9F-405C5E5D610F}" dt="2024-12-01T10:57:04.824" v="5783"/>
          <ac:grpSpMkLst>
            <pc:docMk/>
            <pc:sldMk cId="0" sldId="394"/>
            <ac:grpSpMk id="74756" creationId="{98707059-D31D-4A40-B911-2A759B6A6037}"/>
          </ac:grpSpMkLst>
        </pc:grpChg>
        <pc:grpChg chg="mod">
          <ac:chgData name="LOUBET Patricia DTOF/DISU" userId="f099c5cd-c3d0-403b-ab1f-4c18d3ea50b0" providerId="ADAL" clId="{881025BB-6010-45BF-9B9F-405C5E5D610F}" dt="2024-11-30T20:22:59.766" v="4876" actId="14100"/>
          <ac:grpSpMkLst>
            <pc:docMk/>
            <pc:sldMk cId="0" sldId="394"/>
            <ac:grpSpMk id="74758" creationId="{5ADB7530-4654-443C-A1BA-5866C2BD6582}"/>
          </ac:grpSpMkLst>
        </pc:grpChg>
        <pc:grpChg chg="mod">
          <ac:chgData name="LOUBET Patricia DTOF/DISU" userId="f099c5cd-c3d0-403b-ab1f-4c18d3ea50b0" providerId="ADAL" clId="{881025BB-6010-45BF-9B9F-405C5E5D610F}" dt="2024-11-30T20:22:59.766" v="4876" actId="14100"/>
          <ac:grpSpMkLst>
            <pc:docMk/>
            <pc:sldMk cId="0" sldId="394"/>
            <ac:grpSpMk id="74779" creationId="{F2E3C35E-ADC6-488A-BC19-BA4DA0537CAB}"/>
          </ac:grpSpMkLst>
        </pc:grpChg>
        <pc:picChg chg="mod">
          <ac:chgData name="LOUBET Patricia DTOF/DISU" userId="f099c5cd-c3d0-403b-ab1f-4c18d3ea50b0" providerId="ADAL" clId="{881025BB-6010-45BF-9B9F-405C5E5D610F}" dt="2024-11-30T20:16:41.359" v="4768" actId="1038"/>
          <ac:picMkLst>
            <pc:docMk/>
            <pc:sldMk cId="0" sldId="394"/>
            <ac:picMk id="39" creationId="{F69A36A7-7BC6-4ABA-9A1A-B65733E5AE8E}"/>
          </ac:picMkLst>
        </pc:picChg>
        <pc:cxnChg chg="mod">
          <ac:chgData name="LOUBET Patricia DTOF/DISU" userId="f099c5cd-c3d0-403b-ab1f-4c18d3ea50b0" providerId="ADAL" clId="{881025BB-6010-45BF-9B9F-405C5E5D610F}" dt="2024-11-30T20:22:59.766" v="4876" actId="14100"/>
          <ac:cxnSpMkLst>
            <pc:docMk/>
            <pc:sldMk cId="0" sldId="394"/>
            <ac:cxnSpMk id="51" creationId="{F2D850F9-4E68-4BB2-941A-2D1B7B5BC9C4}"/>
          </ac:cxnSpMkLst>
        </pc:cxnChg>
        <pc:cxnChg chg="mod">
          <ac:chgData name="LOUBET Patricia DTOF/DISU" userId="f099c5cd-c3d0-403b-ab1f-4c18d3ea50b0" providerId="ADAL" clId="{881025BB-6010-45BF-9B9F-405C5E5D610F}" dt="2024-11-30T20:22:59.766" v="4876" actId="14100"/>
          <ac:cxnSpMkLst>
            <pc:docMk/>
            <pc:sldMk cId="0" sldId="394"/>
            <ac:cxnSpMk id="52" creationId="{2047ED5C-1A46-4BB1-A448-6289E1B1159B}"/>
          </ac:cxnSpMkLst>
        </pc:cxnChg>
        <pc:cxnChg chg="mod">
          <ac:chgData name="LOUBET Patricia DTOF/DISU" userId="f099c5cd-c3d0-403b-ab1f-4c18d3ea50b0" providerId="ADAL" clId="{881025BB-6010-45BF-9B9F-405C5E5D610F}" dt="2024-11-30T20:22:59.766" v="4876" actId="14100"/>
          <ac:cxnSpMkLst>
            <pc:docMk/>
            <pc:sldMk cId="0" sldId="394"/>
            <ac:cxnSpMk id="53" creationId="{C8854638-6024-425F-940C-FAFCBD1DC15C}"/>
          </ac:cxnSpMkLst>
        </pc:cxnChg>
        <pc:cxnChg chg="mod">
          <ac:chgData name="LOUBET Patricia DTOF/DISU" userId="f099c5cd-c3d0-403b-ab1f-4c18d3ea50b0" providerId="ADAL" clId="{881025BB-6010-45BF-9B9F-405C5E5D610F}" dt="2024-11-30T20:22:59.766" v="4876" actId="14100"/>
          <ac:cxnSpMkLst>
            <pc:docMk/>
            <pc:sldMk cId="0" sldId="394"/>
            <ac:cxnSpMk id="54" creationId="{D4E1D428-F3F9-4EE0-9357-FEBAA703DBDF}"/>
          </ac:cxnSpMkLst>
        </pc:cxnChg>
        <pc:cxnChg chg="mod">
          <ac:chgData name="LOUBET Patricia DTOF/DISU" userId="f099c5cd-c3d0-403b-ab1f-4c18d3ea50b0" providerId="ADAL" clId="{881025BB-6010-45BF-9B9F-405C5E5D610F}" dt="2024-11-30T20:22:59.766" v="4876" actId="14100"/>
          <ac:cxnSpMkLst>
            <pc:docMk/>
            <pc:sldMk cId="0" sldId="394"/>
            <ac:cxnSpMk id="55" creationId="{CBB0431F-BD0A-47C9-B832-22F0C4A79F2E}"/>
          </ac:cxnSpMkLst>
        </pc:cxnChg>
      </pc:sldChg>
      <pc:sldChg chg="addSp delSp modSp mod">
        <pc:chgData name="LOUBET Patricia DTOF/DISU" userId="f099c5cd-c3d0-403b-ab1f-4c18d3ea50b0" providerId="ADAL" clId="{881025BB-6010-45BF-9B9F-405C5E5D610F}" dt="2024-11-30T21:05:17.332" v="5236" actId="20577"/>
        <pc:sldMkLst>
          <pc:docMk/>
          <pc:sldMk cId="0" sldId="404"/>
        </pc:sldMkLst>
        <pc:spChg chg="mod">
          <ac:chgData name="LOUBET Patricia DTOF/DISU" userId="f099c5cd-c3d0-403b-ab1f-4c18d3ea50b0" providerId="ADAL" clId="{881025BB-6010-45BF-9B9F-405C5E5D610F}" dt="2024-11-30T21:05:17.332" v="5236" actId="20577"/>
          <ac:spMkLst>
            <pc:docMk/>
            <pc:sldMk cId="0" sldId="404"/>
            <ac:spMk id="3" creationId="{247FB71C-1975-B7CF-738D-037CB2061385}"/>
          </ac:spMkLst>
        </pc:spChg>
        <pc:spChg chg="mod">
          <ac:chgData name="LOUBET Patricia DTOF/DISU" userId="f099c5cd-c3d0-403b-ab1f-4c18d3ea50b0" providerId="ADAL" clId="{881025BB-6010-45BF-9B9F-405C5E5D610F}" dt="2024-11-30T17:10:21.794" v="2049" actId="164"/>
          <ac:spMkLst>
            <pc:docMk/>
            <pc:sldMk cId="0" sldId="404"/>
            <ac:spMk id="10" creationId="{97984ADC-A92B-47F1-8D76-C9E9F205049D}"/>
          </ac:spMkLst>
        </pc:spChg>
        <pc:spChg chg="mod">
          <ac:chgData name="LOUBET Patricia DTOF/DISU" userId="f099c5cd-c3d0-403b-ab1f-4c18d3ea50b0" providerId="ADAL" clId="{881025BB-6010-45BF-9B9F-405C5E5D610F}" dt="2024-11-30T17:10:28.919" v="2050" actId="164"/>
          <ac:spMkLst>
            <pc:docMk/>
            <pc:sldMk cId="0" sldId="404"/>
            <ac:spMk id="11" creationId="{BAD234CA-B822-4F37-8CF7-9B05F0993AA0}"/>
          </ac:spMkLst>
        </pc:spChg>
        <pc:spChg chg="mod">
          <ac:chgData name="LOUBET Patricia DTOF/DISU" userId="f099c5cd-c3d0-403b-ab1f-4c18d3ea50b0" providerId="ADAL" clId="{881025BB-6010-45BF-9B9F-405C5E5D610F}" dt="2024-11-30T17:10:36.548" v="2051" actId="164"/>
          <ac:spMkLst>
            <pc:docMk/>
            <pc:sldMk cId="0" sldId="404"/>
            <ac:spMk id="12" creationId="{8AF361CB-C8BF-4D6A-8FFB-2C5DAD3E4FE7}"/>
          </ac:spMkLst>
        </pc:spChg>
        <pc:spChg chg="del mod">
          <ac:chgData name="LOUBET Patricia DTOF/DISU" userId="f099c5cd-c3d0-403b-ab1f-4c18d3ea50b0" providerId="ADAL" clId="{881025BB-6010-45BF-9B9F-405C5E5D610F}" dt="2024-11-30T21:04:49.489" v="5218" actId="478"/>
          <ac:spMkLst>
            <pc:docMk/>
            <pc:sldMk cId="0" sldId="404"/>
            <ac:spMk id="15" creationId="{1EDBFABD-0182-4141-9466-2E555579FF3D}"/>
          </ac:spMkLst>
        </pc:spChg>
        <pc:spChg chg="del mod">
          <ac:chgData name="LOUBET Patricia DTOF/DISU" userId="f099c5cd-c3d0-403b-ab1f-4c18d3ea50b0" providerId="ADAL" clId="{881025BB-6010-45BF-9B9F-405C5E5D610F}" dt="2024-11-30T21:05:08.534" v="5235" actId="478"/>
          <ac:spMkLst>
            <pc:docMk/>
            <pc:sldMk cId="0" sldId="404"/>
            <ac:spMk id="72708" creationId="{86EB7E9C-994E-4021-B0E9-99A98A571430}"/>
          </ac:spMkLst>
        </pc:spChg>
        <pc:spChg chg="del mod">
          <ac:chgData name="LOUBET Patricia DTOF/DISU" userId="f099c5cd-c3d0-403b-ab1f-4c18d3ea50b0" providerId="ADAL" clId="{881025BB-6010-45BF-9B9F-405C5E5D610F}" dt="2024-11-30T17:57:35.623" v="3333" actId="478"/>
          <ac:spMkLst>
            <pc:docMk/>
            <pc:sldMk cId="0" sldId="404"/>
            <ac:spMk id="72712" creationId="{3E8FE721-AB21-4CA7-BFC7-3C9649F04F52}"/>
          </ac:spMkLst>
        </pc:spChg>
        <pc:grpChg chg="add mod">
          <ac:chgData name="LOUBET Patricia DTOF/DISU" userId="f099c5cd-c3d0-403b-ab1f-4c18d3ea50b0" providerId="ADAL" clId="{881025BB-6010-45BF-9B9F-405C5E5D610F}" dt="2024-11-30T17:13:35.954" v="2345" actId="962"/>
          <ac:grpSpMkLst>
            <pc:docMk/>
            <pc:sldMk cId="0" sldId="404"/>
            <ac:grpSpMk id="4" creationId="{C6101400-8A9C-C089-6936-4A10EEB4A0C4}"/>
          </ac:grpSpMkLst>
        </pc:grpChg>
        <pc:grpChg chg="add mod">
          <ac:chgData name="LOUBET Patricia DTOF/DISU" userId="f099c5cd-c3d0-403b-ab1f-4c18d3ea50b0" providerId="ADAL" clId="{881025BB-6010-45BF-9B9F-405C5E5D610F}" dt="2024-11-30T17:14:43.374" v="2543" actId="962"/>
          <ac:grpSpMkLst>
            <pc:docMk/>
            <pc:sldMk cId="0" sldId="404"/>
            <ac:grpSpMk id="6" creationId="{8353F1A2-3CDB-B777-F86D-8D9D56E1F5DE}"/>
          </ac:grpSpMkLst>
        </pc:grpChg>
        <pc:grpChg chg="add mod">
          <ac:chgData name="LOUBET Patricia DTOF/DISU" userId="f099c5cd-c3d0-403b-ab1f-4c18d3ea50b0" providerId="ADAL" clId="{881025BB-6010-45BF-9B9F-405C5E5D610F}" dt="2024-11-30T17:16:06.682" v="2912" actId="962"/>
          <ac:grpSpMkLst>
            <pc:docMk/>
            <pc:sldMk cId="0" sldId="404"/>
            <ac:grpSpMk id="7" creationId="{77D99223-2810-CA9A-678B-F20C2CB3FEF9}"/>
          </ac:grpSpMkLst>
        </pc:grpChg>
        <pc:picChg chg="add del mod">
          <ac:chgData name="LOUBET Patricia DTOF/DISU" userId="f099c5cd-c3d0-403b-ab1f-4c18d3ea50b0" providerId="ADAL" clId="{881025BB-6010-45BF-9B9F-405C5E5D610F}" dt="2024-11-30T17:11:43.140" v="2055" actId="478"/>
          <ac:picMkLst>
            <pc:docMk/>
            <pc:sldMk cId="0" sldId="404"/>
            <ac:picMk id="9" creationId="{A72F3FD6-49AA-04F5-167F-75F9D98C157C}"/>
          </ac:picMkLst>
        </pc:picChg>
        <pc:picChg chg="mod">
          <ac:chgData name="LOUBET Patricia DTOF/DISU" userId="f099c5cd-c3d0-403b-ab1f-4c18d3ea50b0" providerId="ADAL" clId="{881025BB-6010-45BF-9B9F-405C5E5D610F}" dt="2024-11-30T17:10:21.794" v="2049" actId="164"/>
          <ac:picMkLst>
            <pc:docMk/>
            <pc:sldMk cId="0" sldId="404"/>
            <ac:picMk id="72709" creationId="{DA946EE8-666B-455D-8434-68C448B16BCC}"/>
          </ac:picMkLst>
        </pc:picChg>
        <pc:picChg chg="mod">
          <ac:chgData name="LOUBET Patricia DTOF/DISU" userId="f099c5cd-c3d0-403b-ab1f-4c18d3ea50b0" providerId="ADAL" clId="{881025BB-6010-45BF-9B9F-405C5E5D610F}" dt="2024-11-30T17:10:28.919" v="2050" actId="164"/>
          <ac:picMkLst>
            <pc:docMk/>
            <pc:sldMk cId="0" sldId="404"/>
            <ac:picMk id="72710" creationId="{AB2ECDD6-DDD7-4A9F-96D3-F367DB616638}"/>
          </ac:picMkLst>
        </pc:picChg>
        <pc:picChg chg="mod">
          <ac:chgData name="LOUBET Patricia DTOF/DISU" userId="f099c5cd-c3d0-403b-ab1f-4c18d3ea50b0" providerId="ADAL" clId="{881025BB-6010-45BF-9B9F-405C5E5D610F}" dt="2024-11-30T17:10:36.548" v="2051" actId="164"/>
          <ac:picMkLst>
            <pc:docMk/>
            <pc:sldMk cId="0" sldId="404"/>
            <ac:picMk id="72711" creationId="{F42D7885-623C-4F67-BCC2-0F35CF3D5B24}"/>
          </ac:picMkLst>
        </pc:picChg>
      </pc:sldChg>
      <pc:sldChg chg="modSp">
        <pc:chgData name="LOUBET Patricia DTOF/DISU" userId="f099c5cd-c3d0-403b-ab1f-4c18d3ea50b0" providerId="ADAL" clId="{881025BB-6010-45BF-9B9F-405C5E5D610F}" dt="2024-11-30T19:35:55.633" v="4681" actId="962"/>
        <pc:sldMkLst>
          <pc:docMk/>
          <pc:sldMk cId="0" sldId="407"/>
        </pc:sldMkLst>
        <pc:picChg chg="mod">
          <ac:chgData name="LOUBET Patricia DTOF/DISU" userId="f099c5cd-c3d0-403b-ab1f-4c18d3ea50b0" providerId="ADAL" clId="{881025BB-6010-45BF-9B9F-405C5E5D610F}" dt="2024-11-30T19:35:55.633" v="4681" actId="962"/>
          <ac:picMkLst>
            <pc:docMk/>
            <pc:sldMk cId="0" sldId="407"/>
            <ac:picMk id="92165" creationId="{E9EE34BF-1BA9-489F-8130-504E482747B6}"/>
          </ac:picMkLst>
        </pc:picChg>
      </pc:sldChg>
      <pc:sldChg chg="addSp delSp modSp mod modAnim">
        <pc:chgData name="LOUBET Patricia DTOF/DISU" userId="f099c5cd-c3d0-403b-ab1f-4c18d3ea50b0" providerId="ADAL" clId="{881025BB-6010-45BF-9B9F-405C5E5D610F}" dt="2024-12-01T18:16:07.131" v="8877"/>
        <pc:sldMkLst>
          <pc:docMk/>
          <pc:sldMk cId="0" sldId="416"/>
        </pc:sldMkLst>
        <pc:spChg chg="mod">
          <ac:chgData name="LOUBET Patricia DTOF/DISU" userId="f099c5cd-c3d0-403b-ab1f-4c18d3ea50b0" providerId="ADAL" clId="{881025BB-6010-45BF-9B9F-405C5E5D610F}" dt="2024-12-01T17:14:51.090" v="6251" actId="948"/>
          <ac:spMkLst>
            <pc:docMk/>
            <pc:sldMk cId="0" sldId="416"/>
            <ac:spMk id="3" creationId="{98864626-B374-4E27-9F4B-CE89AD5F4AD9}"/>
          </ac:spMkLst>
        </pc:spChg>
        <pc:spChg chg="add mod">
          <ac:chgData name="LOUBET Patricia DTOF/DISU" userId="f099c5cd-c3d0-403b-ab1f-4c18d3ea50b0" providerId="ADAL" clId="{881025BB-6010-45BF-9B9F-405C5E5D610F}" dt="2024-11-30T19:14:49.638" v="4527" actId="14100"/>
          <ac:spMkLst>
            <pc:docMk/>
            <pc:sldMk cId="0" sldId="416"/>
            <ac:spMk id="5" creationId="{0E1F6E1E-B4EE-FD99-BDE7-DBB8A5794225}"/>
          </ac:spMkLst>
        </pc:spChg>
        <pc:spChg chg="mod ord topLvl">
          <ac:chgData name="LOUBET Patricia DTOF/DISU" userId="f099c5cd-c3d0-403b-ab1f-4c18d3ea50b0" providerId="ADAL" clId="{881025BB-6010-45BF-9B9F-405C5E5D610F}" dt="2024-12-01T18:16:07.131" v="8877"/>
          <ac:spMkLst>
            <pc:docMk/>
            <pc:sldMk cId="0" sldId="416"/>
            <ac:spMk id="8" creationId="{F5BCC68F-6749-439B-8881-FD966B42A3D1}"/>
          </ac:spMkLst>
        </pc:spChg>
        <pc:grpChg chg="add del mod">
          <ac:chgData name="LOUBET Patricia DTOF/DISU" userId="f099c5cd-c3d0-403b-ab1f-4c18d3ea50b0" providerId="ADAL" clId="{881025BB-6010-45BF-9B9F-405C5E5D610F}" dt="2024-12-01T18:15:06.390" v="8874" actId="165"/>
          <ac:grpSpMkLst>
            <pc:docMk/>
            <pc:sldMk cId="0" sldId="416"/>
            <ac:grpSpMk id="6" creationId="{8E1563F0-A7A0-444A-8F82-ECDCE20624B2}"/>
          </ac:grpSpMkLst>
        </pc:grpChg>
        <pc:grpChg chg="mod">
          <ac:chgData name="LOUBET Patricia DTOF/DISU" userId="f099c5cd-c3d0-403b-ab1f-4c18d3ea50b0" providerId="ADAL" clId="{881025BB-6010-45BF-9B9F-405C5E5D610F}" dt="2024-12-01T17:15:55.307" v="6260"/>
          <ac:grpSpMkLst>
            <pc:docMk/>
            <pc:sldMk cId="0" sldId="416"/>
            <ac:grpSpMk id="9" creationId="{DBE8B342-A6D3-45B7-8B5A-F76BE4B41FEF}"/>
          </ac:grpSpMkLst>
        </pc:grpChg>
        <pc:picChg chg="mod">
          <ac:chgData name="LOUBET Patricia DTOF/DISU" userId="f099c5cd-c3d0-403b-ab1f-4c18d3ea50b0" providerId="ADAL" clId="{881025BB-6010-45BF-9B9F-405C5E5D610F}" dt="2024-12-01T18:16:02.558" v="8875"/>
          <ac:picMkLst>
            <pc:docMk/>
            <pc:sldMk cId="0" sldId="416"/>
            <ac:picMk id="81924" creationId="{15F0BCA1-4157-41AE-A4DC-C8E44C7AB972}"/>
          </ac:picMkLst>
        </pc:picChg>
        <pc:picChg chg="mod topLvl">
          <ac:chgData name="LOUBET Patricia DTOF/DISU" userId="f099c5cd-c3d0-403b-ab1f-4c18d3ea50b0" providerId="ADAL" clId="{881025BB-6010-45BF-9B9F-405C5E5D610F}" dt="2024-12-01T18:15:06.390" v="8874" actId="165"/>
          <ac:picMkLst>
            <pc:docMk/>
            <pc:sldMk cId="0" sldId="416"/>
            <ac:picMk id="81930" creationId="{42D89CE7-DBFD-4D62-9441-B0EED824384C}"/>
          </ac:picMkLst>
        </pc:picChg>
      </pc:sldChg>
      <pc:sldChg chg="addSp delSp modSp">
        <pc:chgData name="LOUBET Patricia DTOF/DISU" userId="f099c5cd-c3d0-403b-ab1f-4c18d3ea50b0" providerId="ADAL" clId="{881025BB-6010-45BF-9B9F-405C5E5D610F}" dt="2024-11-30T17:57:00.116" v="3330"/>
        <pc:sldMkLst>
          <pc:docMk/>
          <pc:sldMk cId="3258819821" sldId="439"/>
        </pc:sldMkLst>
        <pc:spChg chg="mod">
          <ac:chgData name="LOUBET Patricia DTOF/DISU" userId="f099c5cd-c3d0-403b-ab1f-4c18d3ea50b0" providerId="ADAL" clId="{881025BB-6010-45BF-9B9F-405C5E5D610F}" dt="2024-11-30T17:57:00.116" v="3330"/>
          <ac:spMkLst>
            <pc:docMk/>
            <pc:sldMk cId="3258819821" sldId="439"/>
            <ac:spMk id="7" creationId="{084F9925-5D08-D4AE-1811-4C360339B43F}"/>
          </ac:spMkLst>
        </pc:spChg>
        <pc:spChg chg="mod">
          <ac:chgData name="LOUBET Patricia DTOF/DISU" userId="f099c5cd-c3d0-403b-ab1f-4c18d3ea50b0" providerId="ADAL" clId="{881025BB-6010-45BF-9B9F-405C5E5D610F}" dt="2024-11-30T17:57:00.116" v="3330"/>
          <ac:spMkLst>
            <pc:docMk/>
            <pc:sldMk cId="3258819821" sldId="439"/>
            <ac:spMk id="9" creationId="{B8D86EA0-8F2D-90A6-DA1C-D4F8FC915918}"/>
          </ac:spMkLst>
        </pc:spChg>
        <pc:grpChg chg="add mod">
          <ac:chgData name="LOUBET Patricia DTOF/DISU" userId="f099c5cd-c3d0-403b-ab1f-4c18d3ea50b0" providerId="ADAL" clId="{881025BB-6010-45BF-9B9F-405C5E5D610F}" dt="2024-11-30T17:57:00.116" v="3330"/>
          <ac:grpSpMkLst>
            <pc:docMk/>
            <pc:sldMk cId="3258819821" sldId="439"/>
            <ac:grpSpMk id="4" creationId="{1886314E-8353-0EA3-4A00-2FDE5987BC4A}"/>
          </ac:grpSpMkLst>
        </pc:grpChg>
        <pc:grpChg chg="mod">
          <ac:chgData name="LOUBET Patricia DTOF/DISU" userId="f099c5cd-c3d0-403b-ab1f-4c18d3ea50b0" providerId="ADAL" clId="{881025BB-6010-45BF-9B9F-405C5E5D610F}" dt="2024-11-30T17:57:00.116" v="3330"/>
          <ac:grpSpMkLst>
            <pc:docMk/>
            <pc:sldMk cId="3258819821" sldId="439"/>
            <ac:grpSpMk id="5" creationId="{AC681D8E-1089-706D-0323-F75AD6E0CAF3}"/>
          </ac:grpSpMkLst>
        </pc:grpChg>
        <pc:graphicFrameChg chg="mod">
          <ac:chgData name="LOUBET Patricia DTOF/DISU" userId="f099c5cd-c3d0-403b-ab1f-4c18d3ea50b0" providerId="ADAL" clId="{881025BB-6010-45BF-9B9F-405C5E5D610F}" dt="2024-11-30T15:40:59.513" v="97" actId="962"/>
          <ac:graphicFrameMkLst>
            <pc:docMk/>
            <pc:sldMk cId="3258819821" sldId="439"/>
            <ac:graphicFrameMk id="3" creationId="{B1ED2C8C-0254-F46E-C164-78D56079F5E5}"/>
          </ac:graphicFrameMkLst>
        </pc:graphicFrameChg>
        <pc:picChg chg="mod">
          <ac:chgData name="LOUBET Patricia DTOF/DISU" userId="f099c5cd-c3d0-403b-ab1f-4c18d3ea50b0" providerId="ADAL" clId="{881025BB-6010-45BF-9B9F-405C5E5D610F}" dt="2024-11-30T17:57:00.116" v="3330"/>
          <ac:picMkLst>
            <pc:docMk/>
            <pc:sldMk cId="3258819821" sldId="439"/>
            <ac:picMk id="8" creationId="{1C36DD84-7134-C0FD-3899-73EBC7FA8F14}"/>
          </ac:picMkLst>
        </pc:picChg>
        <pc:picChg chg="mod">
          <ac:chgData name="LOUBET Patricia DTOF/DISU" userId="f099c5cd-c3d0-403b-ab1f-4c18d3ea50b0" providerId="ADAL" clId="{881025BB-6010-45BF-9B9F-405C5E5D610F}" dt="2024-11-30T17:57:00.116" v="3330"/>
          <ac:picMkLst>
            <pc:docMk/>
            <pc:sldMk cId="3258819821" sldId="439"/>
            <ac:picMk id="10" creationId="{673CBC18-A631-5EC5-6880-0F341E551534}"/>
          </ac:picMkLst>
        </pc:picChg>
        <pc:picChg chg="del">
          <ac:chgData name="LOUBET Patricia DTOF/DISU" userId="f099c5cd-c3d0-403b-ab1f-4c18d3ea50b0" providerId="ADAL" clId="{881025BB-6010-45BF-9B9F-405C5E5D610F}" dt="2024-11-30T17:56:59.648" v="3329" actId="478"/>
          <ac:picMkLst>
            <pc:docMk/>
            <pc:sldMk cId="3258819821" sldId="439"/>
            <ac:picMk id="5122" creationId="{CCF4DF6B-CDE9-FFC7-06AD-1B3C0F3A2910}"/>
          </ac:picMkLst>
        </pc:picChg>
      </pc:sldChg>
      <pc:sldChg chg="addSp delSp modSp mod modAnim">
        <pc:chgData name="LOUBET Patricia DTOF/DISU" userId="f099c5cd-c3d0-403b-ab1f-4c18d3ea50b0" providerId="ADAL" clId="{881025BB-6010-45BF-9B9F-405C5E5D610F}" dt="2024-12-01T18:16:32.991" v="8878" actId="962"/>
        <pc:sldMkLst>
          <pc:docMk/>
          <pc:sldMk cId="1654693521" sldId="2134805136"/>
        </pc:sldMkLst>
        <pc:spChg chg="mod">
          <ac:chgData name="LOUBET Patricia DTOF/DISU" userId="f099c5cd-c3d0-403b-ab1f-4c18d3ea50b0" providerId="ADAL" clId="{881025BB-6010-45BF-9B9F-405C5E5D610F}" dt="2024-11-30T16:04:21.268" v="1508"/>
          <ac:spMkLst>
            <pc:docMk/>
            <pc:sldMk cId="1654693521" sldId="2134805136"/>
            <ac:spMk id="7" creationId="{67F1DDF1-0AA2-9764-0059-868D645A0BBC}"/>
          </ac:spMkLst>
        </pc:spChg>
        <pc:grpChg chg="add mod">
          <ac:chgData name="LOUBET Patricia DTOF/DISU" userId="f099c5cd-c3d0-403b-ab1f-4c18d3ea50b0" providerId="ADAL" clId="{881025BB-6010-45BF-9B9F-405C5E5D610F}" dt="2024-11-30T16:04:21.268" v="1508"/>
          <ac:grpSpMkLst>
            <pc:docMk/>
            <pc:sldMk cId="1654693521" sldId="2134805136"/>
            <ac:grpSpMk id="4" creationId="{8DCBD183-5DEB-1F56-4002-0A6631D3D153}"/>
          </ac:grpSpMkLst>
        </pc:grpChg>
        <pc:graphicFrameChg chg="mod">
          <ac:chgData name="LOUBET Patricia DTOF/DISU" userId="f099c5cd-c3d0-403b-ab1f-4c18d3ea50b0" providerId="ADAL" clId="{881025BB-6010-45BF-9B9F-405C5E5D610F}" dt="2024-11-30T17:56:01.490" v="3328"/>
          <ac:graphicFrameMkLst>
            <pc:docMk/>
            <pc:sldMk cId="1654693521" sldId="2134805136"/>
            <ac:graphicFrameMk id="3" creationId="{444BFC98-42DA-B8E3-0239-CDE84DD2B8BE}"/>
          </ac:graphicFrameMkLst>
        </pc:graphicFrameChg>
        <pc:picChg chg="del mod">
          <ac:chgData name="LOUBET Patricia DTOF/DISU" userId="f099c5cd-c3d0-403b-ab1f-4c18d3ea50b0" providerId="ADAL" clId="{881025BB-6010-45BF-9B9F-405C5E5D610F}" dt="2024-11-30T16:04:20.099" v="1507" actId="478"/>
          <ac:picMkLst>
            <pc:docMk/>
            <pc:sldMk cId="1654693521" sldId="2134805136"/>
            <ac:picMk id="5" creationId="{32D4EDD3-957E-E24F-0879-B8E1AC13BF10}"/>
          </ac:picMkLst>
        </pc:picChg>
        <pc:picChg chg="del mod">
          <ac:chgData name="LOUBET Patricia DTOF/DISU" userId="f099c5cd-c3d0-403b-ab1f-4c18d3ea50b0" providerId="ADAL" clId="{881025BB-6010-45BF-9B9F-405C5E5D610F}" dt="2024-11-30T16:04:20.099" v="1507" actId="478"/>
          <ac:picMkLst>
            <pc:docMk/>
            <pc:sldMk cId="1654693521" sldId="2134805136"/>
            <ac:picMk id="8" creationId="{3034C61C-CDF3-C152-6F5B-A514B89F2477}"/>
          </ac:picMkLst>
        </pc:picChg>
        <pc:picChg chg="add mod">
          <ac:chgData name="LOUBET Patricia DTOF/DISU" userId="f099c5cd-c3d0-403b-ab1f-4c18d3ea50b0" providerId="ADAL" clId="{881025BB-6010-45BF-9B9F-405C5E5D610F}" dt="2024-12-01T18:16:32.991" v="8878" actId="962"/>
          <ac:picMkLst>
            <pc:docMk/>
            <pc:sldMk cId="1654693521" sldId="2134805136"/>
            <ac:picMk id="8" creationId="{D6E1B454-F0D8-B4A8-E886-DC72465B48B5}"/>
          </ac:picMkLst>
        </pc:picChg>
        <pc:picChg chg="mod">
          <ac:chgData name="LOUBET Patricia DTOF/DISU" userId="f099c5cd-c3d0-403b-ab1f-4c18d3ea50b0" providerId="ADAL" clId="{881025BB-6010-45BF-9B9F-405C5E5D610F}" dt="2024-11-30T16:04:21.268" v="1508"/>
          <ac:picMkLst>
            <pc:docMk/>
            <pc:sldMk cId="1654693521" sldId="2134805136"/>
            <ac:picMk id="9" creationId="{53E70A6A-6687-D3E1-35C4-2A5DFFF83532}"/>
          </ac:picMkLst>
        </pc:picChg>
      </pc:sldChg>
      <pc:sldChg chg="addSp modSp mod modNotesTx">
        <pc:chgData name="LOUBET Patricia DTOF/DISU" userId="f099c5cd-c3d0-403b-ab1f-4c18d3ea50b0" providerId="ADAL" clId="{881025BB-6010-45BF-9B9F-405C5E5D610F}" dt="2024-11-30T21:04:19.326" v="5217"/>
        <pc:sldMkLst>
          <pc:docMk/>
          <pc:sldMk cId="0" sldId="2134805138"/>
        </pc:sldMkLst>
        <pc:spChg chg="mod">
          <ac:chgData name="LOUBET Patricia DTOF/DISU" userId="f099c5cd-c3d0-403b-ab1f-4c18d3ea50b0" providerId="ADAL" clId="{881025BB-6010-45BF-9B9F-405C5E5D610F}" dt="2024-11-30T21:04:04.889" v="5212" actId="14100"/>
          <ac:spMkLst>
            <pc:docMk/>
            <pc:sldMk cId="0" sldId="2134805138"/>
            <ac:spMk id="3" creationId="{F32BD4E0-CFF3-4949-9861-29D82CE16212}"/>
          </ac:spMkLst>
        </pc:spChg>
        <pc:spChg chg="add mod ord">
          <ac:chgData name="LOUBET Patricia DTOF/DISU" userId="f099c5cd-c3d0-403b-ab1f-4c18d3ea50b0" providerId="ADAL" clId="{881025BB-6010-45BF-9B9F-405C5E5D610F}" dt="2024-11-30T21:04:19.326" v="5217"/>
          <ac:spMkLst>
            <pc:docMk/>
            <pc:sldMk cId="0" sldId="2134805138"/>
            <ac:spMk id="4" creationId="{55C96DC4-0FB4-0229-02E8-5ACF3695F372}"/>
          </ac:spMkLst>
        </pc:spChg>
        <pc:spChg chg="mod">
          <ac:chgData name="LOUBET Patricia DTOF/DISU" userId="f099c5cd-c3d0-403b-ab1f-4c18d3ea50b0" providerId="ADAL" clId="{881025BB-6010-45BF-9B9F-405C5E5D610F}" dt="2024-11-30T16:03:39.319" v="1499" actId="14100"/>
          <ac:spMkLst>
            <pc:docMk/>
            <pc:sldMk cId="0" sldId="2134805138"/>
            <ac:spMk id="12" creationId="{D0901758-D05B-496A-ACDF-537EDA7164C0}"/>
          </ac:spMkLst>
        </pc:spChg>
        <pc:spChg chg="mod">
          <ac:chgData name="LOUBET Patricia DTOF/DISU" userId="f099c5cd-c3d0-403b-ab1f-4c18d3ea50b0" providerId="ADAL" clId="{881025BB-6010-45BF-9B9F-405C5E5D610F}" dt="2024-11-30T16:03:39.319" v="1499" actId="14100"/>
          <ac:spMkLst>
            <pc:docMk/>
            <pc:sldMk cId="0" sldId="2134805138"/>
            <ac:spMk id="14" creationId="{6A986C56-6EF8-4BD1-9A48-6C1F74F5F90F}"/>
          </ac:spMkLst>
        </pc:spChg>
        <pc:spChg chg="mod">
          <ac:chgData name="LOUBET Patricia DTOF/DISU" userId="f099c5cd-c3d0-403b-ab1f-4c18d3ea50b0" providerId="ADAL" clId="{881025BB-6010-45BF-9B9F-405C5E5D610F}" dt="2024-11-30T17:07:45.389" v="2045" actId="790"/>
          <ac:spMkLst>
            <pc:docMk/>
            <pc:sldMk cId="0" sldId="2134805138"/>
            <ac:spMk id="136198" creationId="{8D787DC1-AE55-4B98-BB36-88101249F523}"/>
          </ac:spMkLst>
        </pc:spChg>
        <pc:grpChg chg="mod">
          <ac:chgData name="LOUBET Patricia DTOF/DISU" userId="f099c5cd-c3d0-403b-ab1f-4c18d3ea50b0" providerId="ADAL" clId="{881025BB-6010-45BF-9B9F-405C5E5D610F}" dt="2024-11-30T16:03:39.319" v="1499" actId="14100"/>
          <ac:grpSpMkLst>
            <pc:docMk/>
            <pc:sldMk cId="0" sldId="2134805138"/>
            <ac:grpSpMk id="136199" creationId="{168511FE-B8AD-40E4-A623-03E88268B386}"/>
          </ac:grpSpMkLst>
        </pc:grpChg>
        <pc:grpChg chg="mod">
          <ac:chgData name="LOUBET Patricia DTOF/DISU" userId="f099c5cd-c3d0-403b-ab1f-4c18d3ea50b0" providerId="ADAL" clId="{881025BB-6010-45BF-9B9F-405C5E5D610F}" dt="2024-11-30T16:03:39.319" v="1499" actId="14100"/>
          <ac:grpSpMkLst>
            <pc:docMk/>
            <pc:sldMk cId="0" sldId="2134805138"/>
            <ac:grpSpMk id="136200" creationId="{D58EE0A2-F872-4FE1-8D48-F06AB19CE7E4}"/>
          </ac:grpSpMkLst>
        </pc:grpChg>
        <pc:picChg chg="mod ord">
          <ac:chgData name="LOUBET Patricia DTOF/DISU" userId="f099c5cd-c3d0-403b-ab1f-4c18d3ea50b0" providerId="ADAL" clId="{881025BB-6010-45BF-9B9F-405C5E5D610F}" dt="2024-11-30T21:03:32.388" v="5203"/>
          <ac:picMkLst>
            <pc:docMk/>
            <pc:sldMk cId="0" sldId="2134805138"/>
            <ac:picMk id="5" creationId="{79310D12-349B-4FD2-8516-6613346498BC}"/>
          </ac:picMkLst>
        </pc:picChg>
        <pc:picChg chg="mod">
          <ac:chgData name="LOUBET Patricia DTOF/DISU" userId="f099c5cd-c3d0-403b-ab1f-4c18d3ea50b0" providerId="ADAL" clId="{881025BB-6010-45BF-9B9F-405C5E5D610F}" dt="2024-11-30T17:06:57.392" v="2044" actId="962"/>
          <ac:picMkLst>
            <pc:docMk/>
            <pc:sldMk cId="0" sldId="2134805138"/>
            <ac:picMk id="6" creationId="{B087FB5C-386A-458F-BEAD-30D6A66FA664}"/>
          </ac:picMkLst>
        </pc:picChg>
        <pc:picChg chg="mod">
          <ac:chgData name="LOUBET Patricia DTOF/DISU" userId="f099c5cd-c3d0-403b-ab1f-4c18d3ea50b0" providerId="ADAL" clId="{881025BB-6010-45BF-9B9F-405C5E5D610F}" dt="2024-11-30T16:03:39.319" v="1499" actId="14100"/>
          <ac:picMkLst>
            <pc:docMk/>
            <pc:sldMk cId="0" sldId="2134805138"/>
            <ac:picMk id="136202" creationId="{39EE4926-EB72-4CFA-8F29-A1AC1A011F1B}"/>
          </ac:picMkLst>
        </pc:picChg>
        <pc:picChg chg="mod">
          <ac:chgData name="LOUBET Patricia DTOF/DISU" userId="f099c5cd-c3d0-403b-ab1f-4c18d3ea50b0" providerId="ADAL" clId="{881025BB-6010-45BF-9B9F-405C5E5D610F}" dt="2024-11-30T16:03:39.319" v="1499" actId="14100"/>
          <ac:picMkLst>
            <pc:docMk/>
            <pc:sldMk cId="0" sldId="2134805138"/>
            <ac:picMk id="136204" creationId="{05349450-9A86-4DB5-92F0-AAB771025092}"/>
          </ac:picMkLst>
        </pc:picChg>
      </pc:sldChg>
      <pc:sldChg chg="addSp delSp modSp mod delAnim modAnim modNotesTx">
        <pc:chgData name="LOUBET Patricia DTOF/DISU" userId="f099c5cd-c3d0-403b-ab1f-4c18d3ea50b0" providerId="ADAL" clId="{881025BB-6010-45BF-9B9F-405C5E5D610F}" dt="2024-12-01T18:11:31.365" v="8844"/>
        <pc:sldMkLst>
          <pc:docMk/>
          <pc:sldMk cId="0" sldId="2134805157"/>
        </pc:sldMkLst>
        <pc:spChg chg="mod ord">
          <ac:chgData name="LOUBET Patricia DTOF/DISU" userId="f099c5cd-c3d0-403b-ab1f-4c18d3ea50b0" providerId="ADAL" clId="{881025BB-6010-45BF-9B9F-405C5E5D610F}" dt="2024-12-01T10:03:51.594" v="5282"/>
          <ac:spMkLst>
            <pc:docMk/>
            <pc:sldMk cId="0" sldId="2134805157"/>
            <ac:spMk id="2" creationId="{CA2CF279-BC90-4B04-A632-DC7629E2D88D}"/>
          </ac:spMkLst>
        </pc:spChg>
        <pc:spChg chg="mod">
          <ac:chgData name="LOUBET Patricia DTOF/DISU" userId="f099c5cd-c3d0-403b-ab1f-4c18d3ea50b0" providerId="ADAL" clId="{881025BB-6010-45BF-9B9F-405C5E5D610F}" dt="2024-11-30T20:10:48.671" v="4736" actId="1076"/>
          <ac:spMkLst>
            <pc:docMk/>
            <pc:sldMk cId="0" sldId="2134805157"/>
            <ac:spMk id="42" creationId="{D00F5055-CBB7-49F5-B38E-E52D8DC9FD2C}"/>
          </ac:spMkLst>
        </pc:spChg>
        <pc:spChg chg="mod">
          <ac:chgData name="LOUBET Patricia DTOF/DISU" userId="f099c5cd-c3d0-403b-ab1f-4c18d3ea50b0" providerId="ADAL" clId="{881025BB-6010-45BF-9B9F-405C5E5D610F}" dt="2024-11-30T20:10:48.671" v="4736" actId="1076"/>
          <ac:spMkLst>
            <pc:docMk/>
            <pc:sldMk cId="0" sldId="2134805157"/>
            <ac:spMk id="49" creationId="{41EE313B-52DE-4406-8016-ACBDA96389E7}"/>
          </ac:spMkLst>
        </pc:spChg>
        <pc:spChg chg="add mod">
          <ac:chgData name="LOUBET Patricia DTOF/DISU" userId="f099c5cd-c3d0-403b-ab1f-4c18d3ea50b0" providerId="ADAL" clId="{881025BB-6010-45BF-9B9F-405C5E5D610F}" dt="2024-12-01T17:34:14.917" v="6339" actId="478"/>
          <ac:spMkLst>
            <pc:docMk/>
            <pc:sldMk cId="0" sldId="2134805157"/>
            <ac:spMk id="1054" creationId="{F5740788-344E-0760-EE3B-3352785ADD51}"/>
          </ac:spMkLst>
        </pc:spChg>
        <pc:spChg chg="add mod">
          <ac:chgData name="LOUBET Patricia DTOF/DISU" userId="f099c5cd-c3d0-403b-ab1f-4c18d3ea50b0" providerId="ADAL" clId="{881025BB-6010-45BF-9B9F-405C5E5D610F}" dt="2024-12-01T17:34:39.517" v="6342" actId="478"/>
          <ac:spMkLst>
            <pc:docMk/>
            <pc:sldMk cId="0" sldId="2134805157"/>
            <ac:spMk id="1055" creationId="{8FB7D911-E09E-7CB3-A01F-90E10B7DAA1B}"/>
          </ac:spMkLst>
        </pc:spChg>
        <pc:spChg chg="add mod">
          <ac:chgData name="LOUBET Patricia DTOF/DISU" userId="f099c5cd-c3d0-403b-ab1f-4c18d3ea50b0" providerId="ADAL" clId="{881025BB-6010-45BF-9B9F-405C5E5D610F}" dt="2024-12-01T17:35:08.435" v="6344" actId="478"/>
          <ac:spMkLst>
            <pc:docMk/>
            <pc:sldMk cId="0" sldId="2134805157"/>
            <ac:spMk id="1056" creationId="{B7CBC19B-1725-83DD-E324-630179A075E2}"/>
          </ac:spMkLst>
        </pc:spChg>
        <pc:spChg chg="del">
          <ac:chgData name="LOUBET Patricia DTOF/DISU" userId="f099c5cd-c3d0-403b-ab1f-4c18d3ea50b0" providerId="ADAL" clId="{881025BB-6010-45BF-9B9F-405C5E5D610F}" dt="2024-12-01T10:05:48.993" v="5288" actId="478"/>
          <ac:spMkLst>
            <pc:docMk/>
            <pc:sldMk cId="0" sldId="2134805157"/>
            <ac:spMk id="134147" creationId="{D1D5A850-BB83-4F9D-A69C-FCFDC099B514}"/>
          </ac:spMkLst>
        </pc:spChg>
        <pc:spChg chg="del">
          <ac:chgData name="LOUBET Patricia DTOF/DISU" userId="f099c5cd-c3d0-403b-ab1f-4c18d3ea50b0" providerId="ADAL" clId="{881025BB-6010-45BF-9B9F-405C5E5D610F}" dt="2024-12-01T10:07:32.632" v="5298" actId="478"/>
          <ac:spMkLst>
            <pc:docMk/>
            <pc:sldMk cId="0" sldId="2134805157"/>
            <ac:spMk id="134148" creationId="{3EEEDD86-3BD5-4F8F-93BC-44704B58EDF1}"/>
          </ac:spMkLst>
        </pc:spChg>
        <pc:spChg chg="add del mod">
          <ac:chgData name="LOUBET Patricia DTOF/DISU" userId="f099c5cd-c3d0-403b-ab1f-4c18d3ea50b0" providerId="ADAL" clId="{881025BB-6010-45BF-9B9F-405C5E5D610F}" dt="2024-12-01T17:21:00.985" v="6271" actId="478"/>
          <ac:spMkLst>
            <pc:docMk/>
            <pc:sldMk cId="0" sldId="2134805157"/>
            <ac:spMk id="134149" creationId="{C653EC06-4607-4BCB-A170-25CD8AB578E2}"/>
          </ac:spMkLst>
        </pc:spChg>
        <pc:spChg chg="del">
          <ac:chgData name="LOUBET Patricia DTOF/DISU" userId="f099c5cd-c3d0-403b-ab1f-4c18d3ea50b0" providerId="ADAL" clId="{881025BB-6010-45BF-9B9F-405C5E5D610F}" dt="2024-12-01T10:07:37.129" v="5299" actId="478"/>
          <ac:spMkLst>
            <pc:docMk/>
            <pc:sldMk cId="0" sldId="2134805157"/>
            <ac:spMk id="134150" creationId="{3DA7C1BE-D5BA-4AF1-8BA2-EE8BF4DE59CF}"/>
          </ac:spMkLst>
        </pc:spChg>
        <pc:spChg chg="add del mod">
          <ac:chgData name="LOUBET Patricia DTOF/DISU" userId="f099c5cd-c3d0-403b-ab1f-4c18d3ea50b0" providerId="ADAL" clId="{881025BB-6010-45BF-9B9F-405C5E5D610F}" dt="2024-12-01T17:35:43.816" v="6349" actId="478"/>
          <ac:spMkLst>
            <pc:docMk/>
            <pc:sldMk cId="0" sldId="2134805157"/>
            <ac:spMk id="134152" creationId="{2DDBF5A1-1573-4D85-86ED-7595D40AFCCD}"/>
          </ac:spMkLst>
        </pc:spChg>
        <pc:grpChg chg="add del mod">
          <ac:chgData name="LOUBET Patricia DTOF/DISU" userId="f099c5cd-c3d0-403b-ab1f-4c18d3ea50b0" providerId="ADAL" clId="{881025BB-6010-45BF-9B9F-405C5E5D610F}" dt="2024-12-01T10:06:58.477" v="5294" actId="21"/>
          <ac:grpSpMkLst>
            <pc:docMk/>
            <pc:sldMk cId="0" sldId="2134805157"/>
            <ac:grpSpMk id="5" creationId="{0F5E429C-5C5D-4BA7-A6F7-4078724DF4AF}"/>
          </ac:grpSpMkLst>
        </pc:grpChg>
        <pc:grpChg chg="mod">
          <ac:chgData name="LOUBET Patricia DTOF/DISU" userId="f099c5cd-c3d0-403b-ab1f-4c18d3ea50b0" providerId="ADAL" clId="{881025BB-6010-45BF-9B9F-405C5E5D610F}" dt="2024-12-01T10:06:56.064" v="5293"/>
          <ac:grpSpMkLst>
            <pc:docMk/>
            <pc:sldMk cId="0" sldId="2134805157"/>
            <ac:grpSpMk id="6" creationId="{34507E01-588A-4B38-9544-175FA432B9C9}"/>
          </ac:grpSpMkLst>
        </pc:grpChg>
        <pc:grpChg chg="del mod">
          <ac:chgData name="LOUBET Patricia DTOF/DISU" userId="f099c5cd-c3d0-403b-ab1f-4c18d3ea50b0" providerId="ADAL" clId="{881025BB-6010-45BF-9B9F-405C5E5D610F}" dt="2024-12-01T10:07:52.055" v="5300" actId="478"/>
          <ac:grpSpMkLst>
            <pc:docMk/>
            <pc:sldMk cId="0" sldId="2134805157"/>
            <ac:grpSpMk id="12" creationId="{BB1D740B-054C-40AD-9A95-4A8391D2D5FD}"/>
          </ac:grpSpMkLst>
        </pc:grpChg>
        <pc:grpChg chg="mod">
          <ac:chgData name="LOUBET Patricia DTOF/DISU" userId="f099c5cd-c3d0-403b-ab1f-4c18d3ea50b0" providerId="ADAL" clId="{881025BB-6010-45BF-9B9F-405C5E5D610F}" dt="2024-12-01T10:06:56.064" v="5293"/>
          <ac:grpSpMkLst>
            <pc:docMk/>
            <pc:sldMk cId="0" sldId="2134805157"/>
            <ac:grpSpMk id="14" creationId="{20E4E98A-D1F3-4312-BAB0-83B5941F0913}"/>
          </ac:grpSpMkLst>
        </pc:grpChg>
        <pc:grpChg chg="mod">
          <ac:chgData name="LOUBET Patricia DTOF/DISU" userId="f099c5cd-c3d0-403b-ab1f-4c18d3ea50b0" providerId="ADAL" clId="{881025BB-6010-45BF-9B9F-405C5E5D610F}" dt="2024-12-01T10:06:56.064" v="5293"/>
          <ac:grpSpMkLst>
            <pc:docMk/>
            <pc:sldMk cId="0" sldId="2134805157"/>
            <ac:grpSpMk id="15" creationId="{14CE2C4D-41C0-4474-8B86-418A2A75E671}"/>
          </ac:grpSpMkLst>
        </pc:grpChg>
        <pc:grpChg chg="mod">
          <ac:chgData name="LOUBET Patricia DTOF/DISU" userId="f099c5cd-c3d0-403b-ab1f-4c18d3ea50b0" providerId="ADAL" clId="{881025BB-6010-45BF-9B9F-405C5E5D610F}" dt="2024-12-01T10:06:56.064" v="5293"/>
          <ac:grpSpMkLst>
            <pc:docMk/>
            <pc:sldMk cId="0" sldId="2134805157"/>
            <ac:grpSpMk id="16" creationId="{71BF2EBF-5067-4F6F-B607-6EA49910988C}"/>
          </ac:grpSpMkLst>
        </pc:grpChg>
        <pc:grpChg chg="add del mod">
          <ac:chgData name="LOUBET Patricia DTOF/DISU" userId="f099c5cd-c3d0-403b-ab1f-4c18d3ea50b0" providerId="ADAL" clId="{881025BB-6010-45BF-9B9F-405C5E5D610F}" dt="2024-12-01T17:21:58.674" v="6282" actId="21"/>
          <ac:grpSpMkLst>
            <pc:docMk/>
            <pc:sldMk cId="0" sldId="2134805157"/>
            <ac:grpSpMk id="23" creationId="{0F5E429C-5C5D-4BA7-A6F7-4078724DF4AF}"/>
          </ac:grpSpMkLst>
        </pc:grpChg>
        <pc:grpChg chg="mod">
          <ac:chgData name="LOUBET Patricia DTOF/DISU" userId="f099c5cd-c3d0-403b-ab1f-4c18d3ea50b0" providerId="ADAL" clId="{881025BB-6010-45BF-9B9F-405C5E5D610F}" dt="2024-12-01T17:21:49.666" v="6281" actId="164"/>
          <ac:grpSpMkLst>
            <pc:docMk/>
            <pc:sldMk cId="0" sldId="2134805157"/>
            <ac:grpSpMk id="26" creationId="{34507E01-588A-4B38-9544-175FA432B9C9}"/>
          </ac:grpSpMkLst>
        </pc:grpChg>
        <pc:grpChg chg="mod">
          <ac:chgData name="LOUBET Patricia DTOF/DISU" userId="f099c5cd-c3d0-403b-ab1f-4c18d3ea50b0" providerId="ADAL" clId="{881025BB-6010-45BF-9B9F-405C5E5D610F}" dt="2024-12-01T17:21:49.666" v="6281" actId="164"/>
          <ac:grpSpMkLst>
            <pc:docMk/>
            <pc:sldMk cId="0" sldId="2134805157"/>
            <ac:grpSpMk id="33" creationId="{20E4E98A-D1F3-4312-BAB0-83B5941F0913}"/>
          </ac:grpSpMkLst>
        </pc:grpChg>
        <pc:grpChg chg="mod">
          <ac:chgData name="LOUBET Patricia DTOF/DISU" userId="f099c5cd-c3d0-403b-ab1f-4c18d3ea50b0" providerId="ADAL" clId="{881025BB-6010-45BF-9B9F-405C5E5D610F}" dt="2024-12-01T17:21:49.666" v="6281" actId="164"/>
          <ac:grpSpMkLst>
            <pc:docMk/>
            <pc:sldMk cId="0" sldId="2134805157"/>
            <ac:grpSpMk id="34" creationId="{14CE2C4D-41C0-4474-8B86-418A2A75E671}"/>
          </ac:grpSpMkLst>
        </pc:grpChg>
        <pc:grpChg chg="mod">
          <ac:chgData name="LOUBET Patricia DTOF/DISU" userId="f099c5cd-c3d0-403b-ab1f-4c18d3ea50b0" providerId="ADAL" clId="{881025BB-6010-45BF-9B9F-405C5E5D610F}" dt="2024-12-01T17:21:49.666" v="6281" actId="164"/>
          <ac:grpSpMkLst>
            <pc:docMk/>
            <pc:sldMk cId="0" sldId="2134805157"/>
            <ac:grpSpMk id="35" creationId="{71BF2EBF-5067-4F6F-B607-6EA49910988C}"/>
          </ac:grpSpMkLst>
        </pc:grpChg>
        <pc:grpChg chg="add del mod">
          <ac:chgData name="LOUBET Patricia DTOF/DISU" userId="f099c5cd-c3d0-403b-ab1f-4c18d3ea50b0" providerId="ADAL" clId="{881025BB-6010-45BF-9B9F-405C5E5D610F}" dt="2024-12-01T17:21:58.674" v="6282" actId="21"/>
          <ac:grpSpMkLst>
            <pc:docMk/>
            <pc:sldMk cId="0" sldId="2134805157"/>
            <ac:grpSpMk id="55" creationId="{86513AF7-E790-3E22-FAE2-E79FE8E74EA8}"/>
          </ac:grpSpMkLst>
        </pc:grpChg>
        <pc:grpChg chg="add del mod">
          <ac:chgData name="LOUBET Patricia DTOF/DISU" userId="f099c5cd-c3d0-403b-ab1f-4c18d3ea50b0" providerId="ADAL" clId="{881025BB-6010-45BF-9B9F-405C5E5D610F}" dt="2024-12-01T17:52:58.427" v="7675" actId="164"/>
          <ac:grpSpMkLst>
            <pc:docMk/>
            <pc:sldMk cId="0" sldId="2134805157"/>
            <ac:grpSpMk id="58" creationId="{6DCC3626-AFBB-F3BF-1D92-4A3474EC4D40}"/>
          </ac:grpSpMkLst>
        </pc:grpChg>
        <pc:grpChg chg="add del mod">
          <ac:chgData name="LOUBET Patricia DTOF/DISU" userId="f099c5cd-c3d0-403b-ab1f-4c18d3ea50b0" providerId="ADAL" clId="{881025BB-6010-45BF-9B9F-405C5E5D610F}" dt="2024-12-01T17:21:58.674" v="6282" actId="21"/>
          <ac:grpSpMkLst>
            <pc:docMk/>
            <pc:sldMk cId="0" sldId="2134805157"/>
            <ac:grpSpMk id="59" creationId="{7600CEAA-9857-6389-9E79-6A757F80BEBC}"/>
          </ac:grpSpMkLst>
        </pc:grpChg>
        <pc:grpChg chg="add mod">
          <ac:chgData name="LOUBET Patricia DTOF/DISU" userId="f099c5cd-c3d0-403b-ab1f-4c18d3ea50b0" providerId="ADAL" clId="{881025BB-6010-45BF-9B9F-405C5E5D610F}" dt="2024-12-01T17:21:49.666" v="6281" actId="164"/>
          <ac:grpSpMkLst>
            <pc:docMk/>
            <pc:sldMk cId="0" sldId="2134805157"/>
            <ac:grpSpMk id="62" creationId="{E4EA635A-5905-A5D8-CCA3-FE34E9DE644A}"/>
          </ac:grpSpMkLst>
        </pc:grpChg>
        <pc:grpChg chg="add del mod topLvl">
          <ac:chgData name="LOUBET Patricia DTOF/DISU" userId="f099c5cd-c3d0-403b-ab1f-4c18d3ea50b0" providerId="ADAL" clId="{881025BB-6010-45BF-9B9F-405C5E5D610F}" dt="2024-12-01T17:35:37.187" v="6347" actId="338"/>
          <ac:grpSpMkLst>
            <pc:docMk/>
            <pc:sldMk cId="0" sldId="2134805157"/>
            <ac:grpSpMk id="63" creationId="{700C3567-CBB6-4E7C-BC21-4DAC6F8EC683}"/>
          </ac:grpSpMkLst>
        </pc:grpChg>
        <pc:grpChg chg="add del mod topLvl">
          <ac:chgData name="LOUBET Patricia DTOF/DISU" userId="f099c5cd-c3d0-403b-ab1f-4c18d3ea50b0" providerId="ADAL" clId="{881025BB-6010-45BF-9B9F-405C5E5D610F}" dt="2024-12-01T17:33:29.569" v="6335" actId="165"/>
          <ac:grpSpMkLst>
            <pc:docMk/>
            <pc:sldMk cId="0" sldId="2134805157"/>
            <ac:grpSpMk id="1027" creationId="{0F5E429C-5C5D-4BA7-A6F7-4078724DF4AF}"/>
          </ac:grpSpMkLst>
        </pc:grpChg>
        <pc:grpChg chg="add del mod topLvl">
          <ac:chgData name="LOUBET Patricia DTOF/DISU" userId="f099c5cd-c3d0-403b-ab1f-4c18d3ea50b0" providerId="ADAL" clId="{881025BB-6010-45BF-9B9F-405C5E5D610F}" dt="2024-12-01T17:33:44.923" v="6338" actId="165"/>
          <ac:grpSpMkLst>
            <pc:docMk/>
            <pc:sldMk cId="0" sldId="2134805157"/>
            <ac:grpSpMk id="1029" creationId="{34507E01-588A-4B38-9544-175FA432B9C9}"/>
          </ac:grpSpMkLst>
        </pc:grpChg>
        <pc:grpChg chg="add del mod topLvl">
          <ac:chgData name="LOUBET Patricia DTOF/DISU" userId="f099c5cd-c3d0-403b-ab1f-4c18d3ea50b0" providerId="ADAL" clId="{881025BB-6010-45BF-9B9F-405C5E5D610F}" dt="2024-12-01T17:35:37.187" v="6347" actId="338"/>
          <ac:grpSpMkLst>
            <pc:docMk/>
            <pc:sldMk cId="0" sldId="2134805157"/>
            <ac:grpSpMk id="1034" creationId="{20E4E98A-D1F3-4312-BAB0-83B5941F0913}"/>
          </ac:grpSpMkLst>
        </pc:grpChg>
        <pc:grpChg chg="add del mod topLvl">
          <ac:chgData name="LOUBET Patricia DTOF/DISU" userId="f099c5cd-c3d0-403b-ab1f-4c18d3ea50b0" providerId="ADAL" clId="{881025BB-6010-45BF-9B9F-405C5E5D610F}" dt="2024-12-01T17:35:37.187" v="6347" actId="338"/>
          <ac:grpSpMkLst>
            <pc:docMk/>
            <pc:sldMk cId="0" sldId="2134805157"/>
            <ac:grpSpMk id="1035" creationId="{14CE2C4D-41C0-4474-8B86-418A2A75E671}"/>
          </ac:grpSpMkLst>
        </pc:grpChg>
        <pc:grpChg chg="add del mod topLvl">
          <ac:chgData name="LOUBET Patricia DTOF/DISU" userId="f099c5cd-c3d0-403b-ab1f-4c18d3ea50b0" providerId="ADAL" clId="{881025BB-6010-45BF-9B9F-405C5E5D610F}" dt="2024-12-01T17:35:37.187" v="6347" actId="338"/>
          <ac:grpSpMkLst>
            <pc:docMk/>
            <pc:sldMk cId="0" sldId="2134805157"/>
            <ac:grpSpMk id="1036" creationId="{71BF2EBF-5067-4F6F-B607-6EA49910988C}"/>
          </ac:grpSpMkLst>
        </pc:grpChg>
        <pc:grpChg chg="add del mod topLvl">
          <ac:chgData name="LOUBET Patricia DTOF/DISU" userId="f099c5cd-c3d0-403b-ab1f-4c18d3ea50b0" providerId="ADAL" clId="{881025BB-6010-45BF-9B9F-405C5E5D610F}" dt="2024-12-01T17:33:29.569" v="6335" actId="165"/>
          <ac:grpSpMkLst>
            <pc:docMk/>
            <pc:sldMk cId="0" sldId="2134805157"/>
            <ac:grpSpMk id="1043" creationId="{86513AF7-E790-3E22-FAE2-E79FE8E74EA8}"/>
          </ac:grpSpMkLst>
        </pc:grpChg>
        <pc:grpChg chg="add del mod topLvl">
          <ac:chgData name="LOUBET Patricia DTOF/DISU" userId="f099c5cd-c3d0-403b-ab1f-4c18d3ea50b0" providerId="ADAL" clId="{881025BB-6010-45BF-9B9F-405C5E5D610F}" dt="2024-12-01T18:00:45.019" v="7865" actId="478"/>
          <ac:grpSpMkLst>
            <pc:docMk/>
            <pc:sldMk cId="0" sldId="2134805157"/>
            <ac:grpSpMk id="1046" creationId="{7600CEAA-9857-6389-9E79-6A757F80BEBC}"/>
          </ac:grpSpMkLst>
        </pc:grpChg>
        <pc:grpChg chg="add del mod">
          <ac:chgData name="LOUBET Patricia DTOF/DISU" userId="f099c5cd-c3d0-403b-ab1f-4c18d3ea50b0" providerId="ADAL" clId="{881025BB-6010-45BF-9B9F-405C5E5D610F}" dt="2024-12-01T17:24:13.822" v="6323" actId="165"/>
          <ac:grpSpMkLst>
            <pc:docMk/>
            <pc:sldMk cId="0" sldId="2134805157"/>
            <ac:grpSpMk id="1049" creationId="{EA859B8D-A00A-985B-1F40-CF6ED44BFC64}"/>
          </ac:grpSpMkLst>
        </pc:grpChg>
        <pc:grpChg chg="mod">
          <ac:chgData name="LOUBET Patricia DTOF/DISU" userId="f099c5cd-c3d0-403b-ab1f-4c18d3ea50b0" providerId="ADAL" clId="{881025BB-6010-45BF-9B9F-405C5E5D610F}" dt="2024-12-01T17:35:37.187" v="6347" actId="338"/>
          <ac:grpSpMkLst>
            <pc:docMk/>
            <pc:sldMk cId="0" sldId="2134805157"/>
            <ac:grpSpMk id="1057" creationId="{FE682951-74AF-C2A4-5288-534296C908F0}"/>
          </ac:grpSpMkLst>
        </pc:grpChg>
        <pc:grpChg chg="mod">
          <ac:chgData name="LOUBET Patricia DTOF/DISU" userId="f099c5cd-c3d0-403b-ab1f-4c18d3ea50b0" providerId="ADAL" clId="{881025BB-6010-45BF-9B9F-405C5E5D610F}" dt="2024-12-01T17:35:37.187" v="6347" actId="338"/>
          <ac:grpSpMkLst>
            <pc:docMk/>
            <pc:sldMk cId="0" sldId="2134805157"/>
            <ac:grpSpMk id="1058" creationId="{65C0931E-F371-56AD-1A87-EA02681CBBDC}"/>
          </ac:grpSpMkLst>
        </pc:grpChg>
        <pc:grpChg chg="mod">
          <ac:chgData name="LOUBET Patricia DTOF/DISU" userId="f099c5cd-c3d0-403b-ab1f-4c18d3ea50b0" providerId="ADAL" clId="{881025BB-6010-45BF-9B9F-405C5E5D610F}" dt="2024-12-01T17:35:37.187" v="6347" actId="338"/>
          <ac:grpSpMkLst>
            <pc:docMk/>
            <pc:sldMk cId="0" sldId="2134805157"/>
            <ac:grpSpMk id="1059" creationId="{9D56D2EF-BD1B-10DE-3F96-D5DCD3956318}"/>
          </ac:grpSpMkLst>
        </pc:grpChg>
        <pc:grpChg chg="add mod">
          <ac:chgData name="LOUBET Patricia DTOF/DISU" userId="f099c5cd-c3d0-403b-ab1f-4c18d3ea50b0" providerId="ADAL" clId="{881025BB-6010-45BF-9B9F-405C5E5D610F}" dt="2024-12-01T18:05:05.765" v="7882" actId="962"/>
          <ac:grpSpMkLst>
            <pc:docMk/>
            <pc:sldMk cId="0" sldId="2134805157"/>
            <ac:grpSpMk id="1060" creationId="{82ABF5F9-04A7-C537-B195-8AC60607C8C9}"/>
          </ac:grpSpMkLst>
        </pc:grpChg>
        <pc:grpChg chg="add del mod">
          <ac:chgData name="LOUBET Patricia DTOF/DISU" userId="f099c5cd-c3d0-403b-ab1f-4c18d3ea50b0" providerId="ADAL" clId="{881025BB-6010-45BF-9B9F-405C5E5D610F}" dt="2024-12-01T17:57:34.265" v="7696" actId="164"/>
          <ac:grpSpMkLst>
            <pc:docMk/>
            <pc:sldMk cId="0" sldId="2134805157"/>
            <ac:grpSpMk id="1063" creationId="{E4807C58-1F55-534D-ED43-FE03B7411497}"/>
          </ac:grpSpMkLst>
        </pc:grpChg>
        <pc:grpChg chg="add mod">
          <ac:chgData name="LOUBET Patricia DTOF/DISU" userId="f099c5cd-c3d0-403b-ab1f-4c18d3ea50b0" providerId="ADAL" clId="{881025BB-6010-45BF-9B9F-405C5E5D610F}" dt="2024-12-01T18:05:13.015" v="7883" actId="962"/>
          <ac:grpSpMkLst>
            <pc:docMk/>
            <pc:sldMk cId="0" sldId="2134805157"/>
            <ac:grpSpMk id="1066" creationId="{A2A18413-BCB5-8041-C0EA-B2578025C221}"/>
          </ac:grpSpMkLst>
        </pc:grpChg>
        <pc:grpChg chg="add del mod">
          <ac:chgData name="LOUBET Patricia DTOF/DISU" userId="f099c5cd-c3d0-403b-ab1f-4c18d3ea50b0" providerId="ADAL" clId="{881025BB-6010-45BF-9B9F-405C5E5D610F}" dt="2024-12-01T18:11:29.045" v="8843" actId="962"/>
          <ac:grpSpMkLst>
            <pc:docMk/>
            <pc:sldMk cId="0" sldId="2134805157"/>
            <ac:grpSpMk id="134155" creationId="{05BB0FA9-5887-4582-B9B4-22EB9A9A8CD7}"/>
          </ac:grpSpMkLst>
        </pc:grpChg>
        <pc:grpChg chg="add del mod">
          <ac:chgData name="LOUBET Patricia DTOF/DISU" userId="f099c5cd-c3d0-403b-ab1f-4c18d3ea50b0" providerId="ADAL" clId="{881025BB-6010-45BF-9B9F-405C5E5D610F}" dt="2024-12-01T17:21:58.674" v="6282" actId="21"/>
          <ac:grpSpMkLst>
            <pc:docMk/>
            <pc:sldMk cId="0" sldId="2134805157"/>
            <ac:grpSpMk id="134158" creationId="{700C3567-CBB6-4E7C-BC21-4DAC6F8EC683}"/>
          </ac:grpSpMkLst>
        </pc:grpChg>
        <pc:grpChg chg="mod">
          <ac:chgData name="LOUBET Patricia DTOF/DISU" userId="f099c5cd-c3d0-403b-ab1f-4c18d3ea50b0" providerId="ADAL" clId="{881025BB-6010-45BF-9B9F-405C5E5D610F}" dt="2024-11-30T20:10:48.671" v="4736" actId="1076"/>
          <ac:grpSpMkLst>
            <pc:docMk/>
            <pc:sldMk cId="0" sldId="2134805157"/>
            <ac:grpSpMk id="134161" creationId="{9FAE1C38-FFCF-41D3-9270-A33814178570}"/>
          </ac:grpSpMkLst>
        </pc:grpChg>
        <pc:grpChg chg="add del mod">
          <ac:chgData name="LOUBET Patricia DTOF/DISU" userId="f099c5cd-c3d0-403b-ab1f-4c18d3ea50b0" providerId="ADAL" clId="{881025BB-6010-45BF-9B9F-405C5E5D610F}" dt="2024-12-01T10:06:54.568" v="5292" actId="21"/>
          <ac:grpSpMkLst>
            <pc:docMk/>
            <pc:sldMk cId="0" sldId="2134805157"/>
            <ac:grpSpMk id="134162" creationId="{0F5E429C-5C5D-4BA7-A6F7-4078724DF4AF}"/>
          </ac:grpSpMkLst>
        </pc:grpChg>
        <pc:grpChg chg="mod">
          <ac:chgData name="LOUBET Patricia DTOF/DISU" userId="f099c5cd-c3d0-403b-ab1f-4c18d3ea50b0" providerId="ADAL" clId="{881025BB-6010-45BF-9B9F-405C5E5D610F}" dt="2024-11-30T20:10:48.671" v="4736" actId="1076"/>
          <ac:grpSpMkLst>
            <pc:docMk/>
            <pc:sldMk cId="0" sldId="2134805157"/>
            <ac:grpSpMk id="134177" creationId="{9D158882-0FDD-4E7E-8ED8-31DECF8A1A4F}"/>
          </ac:grpSpMkLst>
        </pc:grpChg>
        <pc:grpChg chg="mod topLvl">
          <ac:chgData name="LOUBET Patricia DTOF/DISU" userId="f099c5cd-c3d0-403b-ab1f-4c18d3ea50b0" providerId="ADAL" clId="{881025BB-6010-45BF-9B9F-405C5E5D610F}" dt="2024-12-01T17:24:52.650" v="6327" actId="1076"/>
          <ac:grpSpMkLst>
            <pc:docMk/>
            <pc:sldMk cId="0" sldId="2134805157"/>
            <ac:grpSpMk id="134182" creationId="{CCF92D46-FE65-431F-BCF7-4FE9ED0E9F7F}"/>
          </ac:grpSpMkLst>
        </pc:grpChg>
        <pc:picChg chg="add del mod">
          <ac:chgData name="LOUBET Patricia DTOF/DISU" userId="f099c5cd-c3d0-403b-ab1f-4c18d3ea50b0" providerId="ADAL" clId="{881025BB-6010-45BF-9B9F-405C5E5D610F}" dt="2024-12-01T10:06:47.764" v="5291" actId="478"/>
          <ac:picMkLst>
            <pc:docMk/>
            <pc:sldMk cId="0" sldId="2134805157"/>
            <ac:picMk id="3" creationId="{0C3670F4-9FA7-42E0-A1D2-769BFC3B7BB1}"/>
          </ac:picMkLst>
        </pc:picChg>
        <pc:picChg chg="add del mod ord">
          <ac:chgData name="LOUBET Patricia DTOF/DISU" userId="f099c5cd-c3d0-403b-ab1f-4c18d3ea50b0" providerId="ADAL" clId="{881025BB-6010-45BF-9B9F-405C5E5D610F}" dt="2024-12-01T17:35:49.529" v="6350" actId="1076"/>
          <ac:picMkLst>
            <pc:docMk/>
            <pc:sldMk cId="0" sldId="2134805157"/>
            <ac:picMk id="4" creationId="{7B7052CE-0944-A41E-05DD-B83E18F8CF29}"/>
          </ac:picMkLst>
        </pc:picChg>
        <pc:picChg chg="add del mod">
          <ac:chgData name="LOUBET Patricia DTOF/DISU" userId="f099c5cd-c3d0-403b-ab1f-4c18d3ea50b0" providerId="ADAL" clId="{881025BB-6010-45BF-9B9F-405C5E5D610F}" dt="2024-12-01T17:35:31.429" v="6346" actId="1076"/>
          <ac:picMkLst>
            <pc:docMk/>
            <pc:sldMk cId="0" sldId="2134805157"/>
            <ac:picMk id="7" creationId="{2EC1EE6C-D93D-47C8-AAF7-6384BC191694}"/>
          </ac:picMkLst>
        </pc:picChg>
        <pc:picChg chg="mod">
          <ac:chgData name="LOUBET Patricia DTOF/DISU" userId="f099c5cd-c3d0-403b-ab1f-4c18d3ea50b0" providerId="ADAL" clId="{881025BB-6010-45BF-9B9F-405C5E5D610F}" dt="2024-12-01T17:38:08.450" v="6383" actId="14100"/>
          <ac:picMkLst>
            <pc:docMk/>
            <pc:sldMk cId="0" sldId="2134805157"/>
            <ac:picMk id="10" creationId="{63D651BC-5B1D-46BA-A605-1BBE8C8DA37C}"/>
          </ac:picMkLst>
        </pc:picChg>
        <pc:picChg chg="del mod">
          <ac:chgData name="LOUBET Patricia DTOF/DISU" userId="f099c5cd-c3d0-403b-ab1f-4c18d3ea50b0" providerId="ADAL" clId="{881025BB-6010-45BF-9B9F-405C5E5D610F}" dt="2024-12-01T17:53:31.108" v="7684" actId="478"/>
          <ac:picMkLst>
            <pc:docMk/>
            <pc:sldMk cId="0" sldId="2134805157"/>
            <ac:picMk id="36" creationId="{61FF4673-6752-4CE5-98F5-E9857E9FF6CB}"/>
          </ac:picMkLst>
        </pc:picChg>
        <pc:picChg chg="mod">
          <ac:chgData name="LOUBET Patricia DTOF/DISU" userId="f099c5cd-c3d0-403b-ab1f-4c18d3ea50b0" providerId="ADAL" clId="{881025BB-6010-45BF-9B9F-405C5E5D610F}" dt="2024-12-01T17:37:48.147" v="6381" actId="1036"/>
          <ac:picMkLst>
            <pc:docMk/>
            <pc:sldMk cId="0" sldId="2134805157"/>
            <ac:picMk id="37" creationId="{5B30EC81-BE8F-455C-95B8-950412ADDF68}"/>
          </ac:picMkLst>
        </pc:picChg>
        <pc:picChg chg="del mod topLvl">
          <ac:chgData name="LOUBET Patricia DTOF/DISU" userId="f099c5cd-c3d0-403b-ab1f-4c18d3ea50b0" providerId="ADAL" clId="{881025BB-6010-45BF-9B9F-405C5E5D610F}" dt="2024-12-01T10:07:52.055" v="5300" actId="478"/>
          <ac:picMkLst>
            <pc:docMk/>
            <pc:sldMk cId="0" sldId="2134805157"/>
            <ac:picMk id="41" creationId="{B77436E6-3E2C-4F04-94EF-7C2A6C6867E6}"/>
          </ac:picMkLst>
        </pc:picChg>
        <pc:picChg chg="add mod">
          <ac:chgData name="LOUBET Patricia DTOF/DISU" userId="f099c5cd-c3d0-403b-ab1f-4c18d3ea50b0" providerId="ADAL" clId="{881025BB-6010-45BF-9B9F-405C5E5D610F}" dt="2024-12-01T17:24:52.650" v="6327" actId="1076"/>
          <ac:picMkLst>
            <pc:docMk/>
            <pc:sldMk cId="0" sldId="2134805157"/>
            <ac:picMk id="1026" creationId="{FC16BFFD-0B67-E95E-F767-224D38119AC7}"/>
          </ac:picMkLst>
        </pc:picChg>
        <pc:picChg chg="add mod">
          <ac:chgData name="LOUBET Patricia DTOF/DISU" userId="f099c5cd-c3d0-403b-ab1f-4c18d3ea50b0" providerId="ADAL" clId="{881025BB-6010-45BF-9B9F-405C5E5D610F}" dt="2024-12-01T17:24:52.650" v="6327" actId="1076"/>
          <ac:picMkLst>
            <pc:docMk/>
            <pc:sldMk cId="0" sldId="2134805157"/>
            <ac:picMk id="1028" creationId="{E764A4AB-400C-C406-CC36-7BDD026F455A}"/>
          </ac:picMkLst>
        </pc:picChg>
        <pc:picChg chg="add mod">
          <ac:chgData name="LOUBET Patricia DTOF/DISU" userId="f099c5cd-c3d0-403b-ab1f-4c18d3ea50b0" providerId="ADAL" clId="{881025BB-6010-45BF-9B9F-405C5E5D610F}" dt="2024-12-01T17:52:58.427" v="7675" actId="164"/>
          <ac:picMkLst>
            <pc:docMk/>
            <pc:sldMk cId="0" sldId="2134805157"/>
            <ac:picMk id="1062" creationId="{359E4D52-5BDD-81D5-4035-5C3E0FAB1E0A}"/>
          </ac:picMkLst>
        </pc:picChg>
        <pc:picChg chg="add del mod">
          <ac:chgData name="LOUBET Patricia DTOF/DISU" userId="f099c5cd-c3d0-403b-ab1f-4c18d3ea50b0" providerId="ADAL" clId="{881025BB-6010-45BF-9B9F-405C5E5D610F}" dt="2024-12-01T17:57:34.265" v="7696" actId="164"/>
          <ac:picMkLst>
            <pc:docMk/>
            <pc:sldMk cId="0" sldId="2134805157"/>
            <ac:picMk id="1065" creationId="{2F02CD09-8CE5-0A56-EBF6-2C86B004F877}"/>
          </ac:picMkLst>
        </pc:picChg>
        <pc:picChg chg="del">
          <ac:chgData name="LOUBET Patricia DTOF/DISU" userId="f099c5cd-c3d0-403b-ab1f-4c18d3ea50b0" providerId="ADAL" clId="{881025BB-6010-45BF-9B9F-405C5E5D610F}" dt="2024-12-01T10:07:28.088" v="5297" actId="478"/>
          <ac:picMkLst>
            <pc:docMk/>
            <pc:sldMk cId="0" sldId="2134805157"/>
            <ac:picMk id="134146" creationId="{1C9FFB13-94CA-482E-B7A5-1A5E3E3B7DF1}"/>
          </ac:picMkLst>
        </pc:picChg>
        <pc:picChg chg="del">
          <ac:chgData name="LOUBET Patricia DTOF/DISU" userId="f099c5cd-c3d0-403b-ab1f-4c18d3ea50b0" providerId="ADAL" clId="{881025BB-6010-45BF-9B9F-405C5E5D610F}" dt="2024-12-01T10:07:09.459" v="5296" actId="478"/>
          <ac:picMkLst>
            <pc:docMk/>
            <pc:sldMk cId="0" sldId="2134805157"/>
            <ac:picMk id="134151" creationId="{845FE3E4-D5BE-49B0-8A58-77D997D25B77}"/>
          </ac:picMkLst>
        </pc:picChg>
        <pc:picChg chg="del mod">
          <ac:chgData name="LOUBET Patricia DTOF/DISU" userId="f099c5cd-c3d0-403b-ab1f-4c18d3ea50b0" providerId="ADAL" clId="{881025BB-6010-45BF-9B9F-405C5E5D610F}" dt="2024-12-01T10:04:29.735" v="5283" actId="21"/>
          <ac:picMkLst>
            <pc:docMk/>
            <pc:sldMk cId="0" sldId="2134805157"/>
            <ac:picMk id="134153" creationId="{0C3670F4-9FA7-42E0-A1D2-769BFC3B7BB1}"/>
          </ac:picMkLst>
        </pc:picChg>
        <pc:picChg chg="add del mod">
          <ac:chgData name="LOUBET Patricia DTOF/DISU" userId="f099c5cd-c3d0-403b-ab1f-4c18d3ea50b0" providerId="ADAL" clId="{881025BB-6010-45BF-9B9F-405C5E5D610F}" dt="2024-12-01T17:36:07.174" v="6351" actId="478"/>
          <ac:picMkLst>
            <pc:docMk/>
            <pc:sldMk cId="0" sldId="2134805157"/>
            <ac:picMk id="134157" creationId="{D9D72894-5545-4256-89B7-6001F85F3F5F}"/>
          </ac:picMkLst>
        </pc:picChg>
        <pc:picChg chg="del">
          <ac:chgData name="LOUBET Patricia DTOF/DISU" userId="f099c5cd-c3d0-403b-ab1f-4c18d3ea50b0" providerId="ADAL" clId="{881025BB-6010-45BF-9B9F-405C5E5D610F}" dt="2024-11-30T15:48:21.436" v="128" actId="478"/>
          <ac:picMkLst>
            <pc:docMk/>
            <pc:sldMk cId="0" sldId="2134805157"/>
            <ac:picMk id="134159" creationId="{59FB0457-E183-429E-BBDF-1945E5AEA4F1}"/>
          </ac:picMkLst>
        </pc:picChg>
        <pc:picChg chg="mod">
          <ac:chgData name="LOUBET Patricia DTOF/DISU" userId="f099c5cd-c3d0-403b-ab1f-4c18d3ea50b0" providerId="ADAL" clId="{881025BB-6010-45BF-9B9F-405C5E5D610F}" dt="2024-11-30T20:10:48.671" v="4736" actId="1076"/>
          <ac:picMkLst>
            <pc:docMk/>
            <pc:sldMk cId="0" sldId="2134805157"/>
            <ac:picMk id="134179" creationId="{CA6B9517-9E03-4FE5-ADD5-7966E4B31CDB}"/>
          </ac:picMkLst>
        </pc:picChg>
        <pc:picChg chg="mod">
          <ac:chgData name="LOUBET Patricia DTOF/DISU" userId="f099c5cd-c3d0-403b-ab1f-4c18d3ea50b0" providerId="ADAL" clId="{881025BB-6010-45BF-9B9F-405C5E5D610F}" dt="2024-11-30T20:10:48.671" v="4736" actId="1076"/>
          <ac:picMkLst>
            <pc:docMk/>
            <pc:sldMk cId="0" sldId="2134805157"/>
            <ac:picMk id="134181" creationId="{1C93C395-83CA-4785-B344-7444D62E8232}"/>
          </ac:picMkLst>
        </pc:picChg>
        <pc:picChg chg="mod">
          <ac:chgData name="LOUBET Patricia DTOF/DISU" userId="f099c5cd-c3d0-403b-ab1f-4c18d3ea50b0" providerId="ADAL" clId="{881025BB-6010-45BF-9B9F-405C5E5D610F}" dt="2024-12-01T17:39:23.484" v="6385" actId="962"/>
          <ac:picMkLst>
            <pc:docMk/>
            <pc:sldMk cId="0" sldId="2134805157"/>
            <ac:picMk id="134189" creationId="{9B8D4D53-A440-41A7-BAFD-1CD0FF229597}"/>
          </ac:picMkLst>
        </pc:picChg>
        <pc:picChg chg="mod">
          <ac:chgData name="LOUBET Patricia DTOF/DISU" userId="f099c5cd-c3d0-403b-ab1f-4c18d3ea50b0" providerId="ADAL" clId="{881025BB-6010-45BF-9B9F-405C5E5D610F}" dt="2024-12-01T17:23:00.950" v="6299" actId="1076"/>
          <ac:picMkLst>
            <pc:docMk/>
            <pc:sldMk cId="0" sldId="2134805157"/>
            <ac:picMk id="134190" creationId="{5143D8A5-4EB6-43E2-8F07-C499A78BCC93}"/>
          </ac:picMkLst>
        </pc:picChg>
        <pc:cxnChg chg="mod">
          <ac:chgData name="LOUBET Patricia DTOF/DISU" userId="f099c5cd-c3d0-403b-ab1f-4c18d3ea50b0" providerId="ADAL" clId="{881025BB-6010-45BF-9B9F-405C5E5D610F}" dt="2024-12-01T10:06:56.064" v="5293"/>
          <ac:cxnSpMkLst>
            <pc:docMk/>
            <pc:sldMk cId="0" sldId="2134805157"/>
            <ac:cxnSpMk id="8" creationId="{EF65922A-8869-4F64-9879-A464D891CF47}"/>
          </ac:cxnSpMkLst>
        </pc:cxnChg>
        <pc:cxnChg chg="mod">
          <ac:chgData name="LOUBET Patricia DTOF/DISU" userId="f099c5cd-c3d0-403b-ab1f-4c18d3ea50b0" providerId="ADAL" clId="{881025BB-6010-45BF-9B9F-405C5E5D610F}" dt="2024-12-01T10:06:56.064" v="5293"/>
          <ac:cxnSpMkLst>
            <pc:docMk/>
            <pc:sldMk cId="0" sldId="2134805157"/>
            <ac:cxnSpMk id="9" creationId="{093CB522-E5FD-4E3D-857C-F565AFB07DD5}"/>
          </ac:cxnSpMkLst>
        </pc:cxnChg>
        <pc:cxnChg chg="mod">
          <ac:chgData name="LOUBET Patricia DTOF/DISU" userId="f099c5cd-c3d0-403b-ab1f-4c18d3ea50b0" providerId="ADAL" clId="{881025BB-6010-45BF-9B9F-405C5E5D610F}" dt="2024-12-01T10:06:56.064" v="5293"/>
          <ac:cxnSpMkLst>
            <pc:docMk/>
            <pc:sldMk cId="0" sldId="2134805157"/>
            <ac:cxnSpMk id="11" creationId="{970CA079-8CE3-4FEF-8E2C-0CE28B005CC8}"/>
          </ac:cxnSpMkLst>
        </pc:cxnChg>
        <pc:cxnChg chg="mod">
          <ac:chgData name="LOUBET Patricia DTOF/DISU" userId="f099c5cd-c3d0-403b-ab1f-4c18d3ea50b0" providerId="ADAL" clId="{881025BB-6010-45BF-9B9F-405C5E5D610F}" dt="2024-12-01T10:06:56.064" v="5293"/>
          <ac:cxnSpMkLst>
            <pc:docMk/>
            <pc:sldMk cId="0" sldId="2134805157"/>
            <ac:cxnSpMk id="13" creationId="{9EA55518-0280-4763-9156-9C2E6547EFAC}"/>
          </ac:cxnSpMkLst>
        </pc:cxnChg>
        <pc:cxnChg chg="mod">
          <ac:chgData name="LOUBET Patricia DTOF/DISU" userId="f099c5cd-c3d0-403b-ab1f-4c18d3ea50b0" providerId="ADAL" clId="{881025BB-6010-45BF-9B9F-405C5E5D610F}" dt="2024-12-01T10:06:56.064" v="5293"/>
          <ac:cxnSpMkLst>
            <pc:docMk/>
            <pc:sldMk cId="0" sldId="2134805157"/>
            <ac:cxnSpMk id="17" creationId="{12D8A2B5-0B6E-4A97-A7D3-312D7ADBC4F2}"/>
          </ac:cxnSpMkLst>
        </pc:cxnChg>
        <pc:cxnChg chg="mod">
          <ac:chgData name="LOUBET Patricia DTOF/DISU" userId="f099c5cd-c3d0-403b-ab1f-4c18d3ea50b0" providerId="ADAL" clId="{881025BB-6010-45BF-9B9F-405C5E5D610F}" dt="2024-12-01T10:06:56.064" v="5293"/>
          <ac:cxnSpMkLst>
            <pc:docMk/>
            <pc:sldMk cId="0" sldId="2134805157"/>
            <ac:cxnSpMk id="18" creationId="{46E3A6D8-1486-494A-AE8F-E8458A7A9608}"/>
          </ac:cxnSpMkLst>
        </pc:cxnChg>
        <pc:cxnChg chg="mod">
          <ac:chgData name="LOUBET Patricia DTOF/DISU" userId="f099c5cd-c3d0-403b-ab1f-4c18d3ea50b0" providerId="ADAL" clId="{881025BB-6010-45BF-9B9F-405C5E5D610F}" dt="2024-12-01T10:06:56.064" v="5293"/>
          <ac:cxnSpMkLst>
            <pc:docMk/>
            <pc:sldMk cId="0" sldId="2134805157"/>
            <ac:cxnSpMk id="19" creationId="{5585D400-0827-4593-A1C1-1D10FF9D3E7D}"/>
          </ac:cxnSpMkLst>
        </pc:cxnChg>
        <pc:cxnChg chg="mod">
          <ac:chgData name="LOUBET Patricia DTOF/DISU" userId="f099c5cd-c3d0-403b-ab1f-4c18d3ea50b0" providerId="ADAL" clId="{881025BB-6010-45BF-9B9F-405C5E5D610F}" dt="2024-12-01T10:06:56.064" v="5293"/>
          <ac:cxnSpMkLst>
            <pc:docMk/>
            <pc:sldMk cId="0" sldId="2134805157"/>
            <ac:cxnSpMk id="20" creationId="{96205CAE-FFA1-4AEB-A1B5-925B832C6B64}"/>
          </ac:cxnSpMkLst>
        </pc:cxnChg>
        <pc:cxnChg chg="mod">
          <ac:chgData name="LOUBET Patricia DTOF/DISU" userId="f099c5cd-c3d0-403b-ab1f-4c18d3ea50b0" providerId="ADAL" clId="{881025BB-6010-45BF-9B9F-405C5E5D610F}" dt="2024-12-01T10:06:56.064" v="5293"/>
          <ac:cxnSpMkLst>
            <pc:docMk/>
            <pc:sldMk cId="0" sldId="2134805157"/>
            <ac:cxnSpMk id="21" creationId="{E54EA9BC-3A1F-4CA6-9A71-76BF40D7B031}"/>
          </ac:cxnSpMkLst>
        </pc:cxnChg>
        <pc:cxnChg chg="mod">
          <ac:chgData name="LOUBET Patricia DTOF/DISU" userId="f099c5cd-c3d0-403b-ab1f-4c18d3ea50b0" providerId="ADAL" clId="{881025BB-6010-45BF-9B9F-405C5E5D610F}" dt="2024-12-01T10:06:56.064" v="5293"/>
          <ac:cxnSpMkLst>
            <pc:docMk/>
            <pc:sldMk cId="0" sldId="2134805157"/>
            <ac:cxnSpMk id="22" creationId="{64769240-A55E-48C2-999C-94E05CC9F028}"/>
          </ac:cxnSpMkLst>
        </pc:cxnChg>
        <pc:cxnChg chg="mod">
          <ac:chgData name="LOUBET Patricia DTOF/DISU" userId="f099c5cd-c3d0-403b-ab1f-4c18d3ea50b0" providerId="ADAL" clId="{881025BB-6010-45BF-9B9F-405C5E5D610F}" dt="2024-12-01T17:21:49.666" v="6281" actId="164"/>
          <ac:cxnSpMkLst>
            <pc:docMk/>
            <pc:sldMk cId="0" sldId="2134805157"/>
            <ac:cxnSpMk id="24" creationId="{E4FBADBC-1A29-4EEF-BC3C-9A667ADCB7DA}"/>
          </ac:cxnSpMkLst>
        </pc:cxnChg>
        <pc:cxnChg chg="mod">
          <ac:chgData name="LOUBET Patricia DTOF/DISU" userId="f099c5cd-c3d0-403b-ab1f-4c18d3ea50b0" providerId="ADAL" clId="{881025BB-6010-45BF-9B9F-405C5E5D610F}" dt="2024-12-01T17:21:49.666" v="6281" actId="164"/>
          <ac:cxnSpMkLst>
            <pc:docMk/>
            <pc:sldMk cId="0" sldId="2134805157"/>
            <ac:cxnSpMk id="25" creationId="{24F3CA3F-C8E2-43CE-B42D-0F6E321C4B2E}"/>
          </ac:cxnSpMkLst>
        </pc:cxnChg>
        <pc:cxnChg chg="mod">
          <ac:chgData name="LOUBET Patricia DTOF/DISU" userId="f099c5cd-c3d0-403b-ab1f-4c18d3ea50b0" providerId="ADAL" clId="{881025BB-6010-45BF-9B9F-405C5E5D610F}" dt="2024-12-01T17:21:49.666" v="6281" actId="164"/>
          <ac:cxnSpMkLst>
            <pc:docMk/>
            <pc:sldMk cId="0" sldId="2134805157"/>
            <ac:cxnSpMk id="29" creationId="{EF65922A-8869-4F64-9879-A464D891CF47}"/>
          </ac:cxnSpMkLst>
        </pc:cxnChg>
        <pc:cxnChg chg="mod">
          <ac:chgData name="LOUBET Patricia DTOF/DISU" userId="f099c5cd-c3d0-403b-ab1f-4c18d3ea50b0" providerId="ADAL" clId="{881025BB-6010-45BF-9B9F-405C5E5D610F}" dt="2024-12-01T17:21:49.666" v="6281" actId="164"/>
          <ac:cxnSpMkLst>
            <pc:docMk/>
            <pc:sldMk cId="0" sldId="2134805157"/>
            <ac:cxnSpMk id="30" creationId="{093CB522-E5FD-4E3D-857C-F565AFB07DD5}"/>
          </ac:cxnSpMkLst>
        </pc:cxnChg>
        <pc:cxnChg chg="mod">
          <ac:chgData name="LOUBET Patricia DTOF/DISU" userId="f099c5cd-c3d0-403b-ab1f-4c18d3ea50b0" providerId="ADAL" clId="{881025BB-6010-45BF-9B9F-405C5E5D610F}" dt="2024-12-01T17:21:49.666" v="6281" actId="164"/>
          <ac:cxnSpMkLst>
            <pc:docMk/>
            <pc:sldMk cId="0" sldId="2134805157"/>
            <ac:cxnSpMk id="31" creationId="{970CA079-8CE3-4FEF-8E2C-0CE28B005CC8}"/>
          </ac:cxnSpMkLst>
        </pc:cxnChg>
        <pc:cxnChg chg="mod">
          <ac:chgData name="LOUBET Patricia DTOF/DISU" userId="f099c5cd-c3d0-403b-ab1f-4c18d3ea50b0" providerId="ADAL" clId="{881025BB-6010-45BF-9B9F-405C5E5D610F}" dt="2024-12-01T17:21:49.666" v="6281" actId="164"/>
          <ac:cxnSpMkLst>
            <pc:docMk/>
            <pc:sldMk cId="0" sldId="2134805157"/>
            <ac:cxnSpMk id="32" creationId="{9EA55518-0280-4763-9156-9C2E6547EFAC}"/>
          </ac:cxnSpMkLst>
        </pc:cxnChg>
        <pc:cxnChg chg="mod">
          <ac:chgData name="LOUBET Patricia DTOF/DISU" userId="f099c5cd-c3d0-403b-ab1f-4c18d3ea50b0" providerId="ADAL" clId="{881025BB-6010-45BF-9B9F-405C5E5D610F}" dt="2024-12-01T17:21:49.666" v="6281" actId="164"/>
          <ac:cxnSpMkLst>
            <pc:docMk/>
            <pc:sldMk cId="0" sldId="2134805157"/>
            <ac:cxnSpMk id="38" creationId="{12D8A2B5-0B6E-4A97-A7D3-312D7ADBC4F2}"/>
          </ac:cxnSpMkLst>
        </pc:cxnChg>
        <pc:cxnChg chg="mod">
          <ac:chgData name="LOUBET Patricia DTOF/DISU" userId="f099c5cd-c3d0-403b-ab1f-4c18d3ea50b0" providerId="ADAL" clId="{881025BB-6010-45BF-9B9F-405C5E5D610F}" dt="2024-12-01T17:21:49.666" v="6281" actId="164"/>
          <ac:cxnSpMkLst>
            <pc:docMk/>
            <pc:sldMk cId="0" sldId="2134805157"/>
            <ac:cxnSpMk id="39" creationId="{46E3A6D8-1486-494A-AE8F-E8458A7A9608}"/>
          </ac:cxnSpMkLst>
        </pc:cxnChg>
        <pc:cxnChg chg="mod">
          <ac:chgData name="LOUBET Patricia DTOF/DISU" userId="f099c5cd-c3d0-403b-ab1f-4c18d3ea50b0" providerId="ADAL" clId="{881025BB-6010-45BF-9B9F-405C5E5D610F}" dt="2024-12-01T17:21:49.666" v="6281" actId="164"/>
          <ac:cxnSpMkLst>
            <pc:docMk/>
            <pc:sldMk cId="0" sldId="2134805157"/>
            <ac:cxnSpMk id="40" creationId="{5585D400-0827-4593-A1C1-1D10FF9D3E7D}"/>
          </ac:cxnSpMkLst>
        </pc:cxnChg>
        <pc:cxnChg chg="mod">
          <ac:chgData name="LOUBET Patricia DTOF/DISU" userId="f099c5cd-c3d0-403b-ab1f-4c18d3ea50b0" providerId="ADAL" clId="{881025BB-6010-45BF-9B9F-405C5E5D610F}" dt="2024-12-01T17:21:49.666" v="6281" actId="164"/>
          <ac:cxnSpMkLst>
            <pc:docMk/>
            <pc:sldMk cId="0" sldId="2134805157"/>
            <ac:cxnSpMk id="52" creationId="{96205CAE-FFA1-4AEB-A1B5-925B832C6B64}"/>
          </ac:cxnSpMkLst>
        </pc:cxnChg>
        <pc:cxnChg chg="mod">
          <ac:chgData name="LOUBET Patricia DTOF/DISU" userId="f099c5cd-c3d0-403b-ab1f-4c18d3ea50b0" providerId="ADAL" clId="{881025BB-6010-45BF-9B9F-405C5E5D610F}" dt="2024-12-01T17:21:49.666" v="6281" actId="164"/>
          <ac:cxnSpMkLst>
            <pc:docMk/>
            <pc:sldMk cId="0" sldId="2134805157"/>
            <ac:cxnSpMk id="53" creationId="{E54EA9BC-3A1F-4CA6-9A71-76BF40D7B031}"/>
          </ac:cxnSpMkLst>
        </pc:cxnChg>
        <pc:cxnChg chg="mod">
          <ac:chgData name="LOUBET Patricia DTOF/DISU" userId="f099c5cd-c3d0-403b-ab1f-4c18d3ea50b0" providerId="ADAL" clId="{881025BB-6010-45BF-9B9F-405C5E5D610F}" dt="2024-12-01T17:21:49.666" v="6281" actId="164"/>
          <ac:cxnSpMkLst>
            <pc:docMk/>
            <pc:sldMk cId="0" sldId="2134805157"/>
            <ac:cxnSpMk id="54" creationId="{64769240-A55E-48C2-999C-94E05CC9F028}"/>
          </ac:cxnSpMkLst>
        </pc:cxnChg>
        <pc:cxnChg chg="mod">
          <ac:chgData name="LOUBET Patricia DTOF/DISU" userId="f099c5cd-c3d0-403b-ab1f-4c18d3ea50b0" providerId="ADAL" clId="{881025BB-6010-45BF-9B9F-405C5E5D610F}" dt="2024-12-01T17:21:49.666" v="6281" actId="164"/>
          <ac:cxnSpMkLst>
            <pc:docMk/>
            <pc:sldMk cId="0" sldId="2134805157"/>
            <ac:cxnSpMk id="56" creationId="{B689C134-FB9C-C4C4-6007-523B89F17929}"/>
          </ac:cxnSpMkLst>
        </pc:cxnChg>
        <pc:cxnChg chg="mod">
          <ac:chgData name="LOUBET Patricia DTOF/DISU" userId="f099c5cd-c3d0-403b-ab1f-4c18d3ea50b0" providerId="ADAL" clId="{881025BB-6010-45BF-9B9F-405C5E5D610F}" dt="2024-12-01T17:21:49.666" v="6281" actId="164"/>
          <ac:cxnSpMkLst>
            <pc:docMk/>
            <pc:sldMk cId="0" sldId="2134805157"/>
            <ac:cxnSpMk id="57" creationId="{5DA656B9-ACF0-AF0F-9ED6-B627B880DA34}"/>
          </ac:cxnSpMkLst>
        </pc:cxnChg>
        <pc:cxnChg chg="mod">
          <ac:chgData name="LOUBET Patricia DTOF/DISU" userId="f099c5cd-c3d0-403b-ab1f-4c18d3ea50b0" providerId="ADAL" clId="{881025BB-6010-45BF-9B9F-405C5E5D610F}" dt="2024-12-01T17:21:49.666" v="6281" actId="164"/>
          <ac:cxnSpMkLst>
            <pc:docMk/>
            <pc:sldMk cId="0" sldId="2134805157"/>
            <ac:cxnSpMk id="60" creationId="{FEE56BA0-979C-68C3-128F-B68977A20E39}"/>
          </ac:cxnSpMkLst>
        </pc:cxnChg>
        <pc:cxnChg chg="mod">
          <ac:chgData name="LOUBET Patricia DTOF/DISU" userId="f099c5cd-c3d0-403b-ab1f-4c18d3ea50b0" providerId="ADAL" clId="{881025BB-6010-45BF-9B9F-405C5E5D610F}" dt="2024-12-01T17:21:49.666" v="6281" actId="164"/>
          <ac:cxnSpMkLst>
            <pc:docMk/>
            <pc:sldMk cId="0" sldId="2134805157"/>
            <ac:cxnSpMk id="61" creationId="{3E725E84-44EE-8297-3C91-CF7208817617}"/>
          </ac:cxnSpMkLst>
        </pc:cxnChg>
        <pc:cxnChg chg="mod">
          <ac:chgData name="LOUBET Patricia DTOF/DISU" userId="f099c5cd-c3d0-403b-ab1f-4c18d3ea50b0" providerId="ADAL" clId="{881025BB-6010-45BF-9B9F-405C5E5D610F}" dt="2024-12-01T17:37:56.521" v="6382" actId="1035"/>
          <ac:cxnSpMkLst>
            <pc:docMk/>
            <pc:sldMk cId="0" sldId="2134805157"/>
            <ac:cxnSpMk id="1024" creationId="{E4FBADBC-1A29-4EEF-BC3C-9A667ADCB7DA}"/>
          </ac:cxnSpMkLst>
        </pc:cxnChg>
        <pc:cxnChg chg="mod">
          <ac:chgData name="LOUBET Patricia DTOF/DISU" userId="f099c5cd-c3d0-403b-ab1f-4c18d3ea50b0" providerId="ADAL" clId="{881025BB-6010-45BF-9B9F-405C5E5D610F}" dt="2024-12-01T17:37:56.521" v="6382" actId="1035"/>
          <ac:cxnSpMkLst>
            <pc:docMk/>
            <pc:sldMk cId="0" sldId="2134805157"/>
            <ac:cxnSpMk id="1025" creationId="{24F3CA3F-C8E2-43CE-B42D-0F6E321C4B2E}"/>
          </ac:cxnSpMkLst>
        </pc:cxnChg>
        <pc:cxnChg chg="add del mod topLvl">
          <ac:chgData name="LOUBET Patricia DTOF/DISU" userId="f099c5cd-c3d0-403b-ab1f-4c18d3ea50b0" providerId="ADAL" clId="{881025BB-6010-45BF-9B9F-405C5E5D610F}" dt="2024-12-01T17:57:03.013" v="7689" actId="1076"/>
          <ac:cxnSpMkLst>
            <pc:docMk/>
            <pc:sldMk cId="0" sldId="2134805157"/>
            <ac:cxnSpMk id="1030" creationId="{EF65922A-8869-4F64-9879-A464D891CF47}"/>
          </ac:cxnSpMkLst>
        </pc:cxnChg>
        <pc:cxnChg chg="add del mod topLvl">
          <ac:chgData name="LOUBET Patricia DTOF/DISU" userId="f099c5cd-c3d0-403b-ab1f-4c18d3ea50b0" providerId="ADAL" clId="{881025BB-6010-45BF-9B9F-405C5E5D610F}" dt="2024-12-01T17:57:03.013" v="7689" actId="1076"/>
          <ac:cxnSpMkLst>
            <pc:docMk/>
            <pc:sldMk cId="0" sldId="2134805157"/>
            <ac:cxnSpMk id="1031" creationId="{093CB522-E5FD-4E3D-857C-F565AFB07DD5}"/>
          </ac:cxnSpMkLst>
        </pc:cxnChg>
        <pc:cxnChg chg="add del mod topLvl">
          <ac:chgData name="LOUBET Patricia DTOF/DISU" userId="f099c5cd-c3d0-403b-ab1f-4c18d3ea50b0" providerId="ADAL" clId="{881025BB-6010-45BF-9B9F-405C5E5D610F}" dt="2024-12-01T17:35:37.187" v="6347" actId="338"/>
          <ac:cxnSpMkLst>
            <pc:docMk/>
            <pc:sldMk cId="0" sldId="2134805157"/>
            <ac:cxnSpMk id="1032" creationId="{970CA079-8CE3-4FEF-8E2C-0CE28B005CC8}"/>
          </ac:cxnSpMkLst>
        </pc:cxnChg>
        <pc:cxnChg chg="add del mod topLvl">
          <ac:chgData name="LOUBET Patricia DTOF/DISU" userId="f099c5cd-c3d0-403b-ab1f-4c18d3ea50b0" providerId="ADAL" clId="{881025BB-6010-45BF-9B9F-405C5E5D610F}" dt="2024-12-01T17:35:37.187" v="6347" actId="338"/>
          <ac:cxnSpMkLst>
            <pc:docMk/>
            <pc:sldMk cId="0" sldId="2134805157"/>
            <ac:cxnSpMk id="1033" creationId="{9EA55518-0280-4763-9156-9C2E6547EFAC}"/>
          </ac:cxnSpMkLst>
        </pc:cxnChg>
        <pc:cxnChg chg="mod">
          <ac:chgData name="LOUBET Patricia DTOF/DISU" userId="f099c5cd-c3d0-403b-ab1f-4c18d3ea50b0" providerId="ADAL" clId="{881025BB-6010-45BF-9B9F-405C5E5D610F}" dt="2024-12-01T17:35:31.429" v="6346" actId="1076"/>
          <ac:cxnSpMkLst>
            <pc:docMk/>
            <pc:sldMk cId="0" sldId="2134805157"/>
            <ac:cxnSpMk id="1037" creationId="{12D8A2B5-0B6E-4A97-A7D3-312D7ADBC4F2}"/>
          </ac:cxnSpMkLst>
        </pc:cxnChg>
        <pc:cxnChg chg="mod">
          <ac:chgData name="LOUBET Patricia DTOF/DISU" userId="f099c5cd-c3d0-403b-ab1f-4c18d3ea50b0" providerId="ADAL" clId="{881025BB-6010-45BF-9B9F-405C5E5D610F}" dt="2024-12-01T17:35:31.429" v="6346" actId="1076"/>
          <ac:cxnSpMkLst>
            <pc:docMk/>
            <pc:sldMk cId="0" sldId="2134805157"/>
            <ac:cxnSpMk id="1038" creationId="{46E3A6D8-1486-494A-AE8F-E8458A7A9608}"/>
          </ac:cxnSpMkLst>
        </pc:cxnChg>
        <pc:cxnChg chg="mod">
          <ac:chgData name="LOUBET Patricia DTOF/DISU" userId="f099c5cd-c3d0-403b-ab1f-4c18d3ea50b0" providerId="ADAL" clId="{881025BB-6010-45BF-9B9F-405C5E5D610F}" dt="2024-12-01T17:35:31.429" v="6346" actId="1076"/>
          <ac:cxnSpMkLst>
            <pc:docMk/>
            <pc:sldMk cId="0" sldId="2134805157"/>
            <ac:cxnSpMk id="1039" creationId="{5585D400-0827-4593-A1C1-1D10FF9D3E7D}"/>
          </ac:cxnSpMkLst>
        </pc:cxnChg>
        <pc:cxnChg chg="mod">
          <ac:chgData name="LOUBET Patricia DTOF/DISU" userId="f099c5cd-c3d0-403b-ab1f-4c18d3ea50b0" providerId="ADAL" clId="{881025BB-6010-45BF-9B9F-405C5E5D610F}" dt="2024-12-01T17:35:31.429" v="6346" actId="1076"/>
          <ac:cxnSpMkLst>
            <pc:docMk/>
            <pc:sldMk cId="0" sldId="2134805157"/>
            <ac:cxnSpMk id="1040" creationId="{96205CAE-FFA1-4AEB-A1B5-925B832C6B64}"/>
          </ac:cxnSpMkLst>
        </pc:cxnChg>
        <pc:cxnChg chg="mod">
          <ac:chgData name="LOUBET Patricia DTOF/DISU" userId="f099c5cd-c3d0-403b-ab1f-4c18d3ea50b0" providerId="ADAL" clId="{881025BB-6010-45BF-9B9F-405C5E5D610F}" dt="2024-12-01T17:35:31.429" v="6346" actId="1076"/>
          <ac:cxnSpMkLst>
            <pc:docMk/>
            <pc:sldMk cId="0" sldId="2134805157"/>
            <ac:cxnSpMk id="1041" creationId="{E54EA9BC-3A1F-4CA6-9A71-76BF40D7B031}"/>
          </ac:cxnSpMkLst>
        </pc:cxnChg>
        <pc:cxnChg chg="mod">
          <ac:chgData name="LOUBET Patricia DTOF/DISU" userId="f099c5cd-c3d0-403b-ab1f-4c18d3ea50b0" providerId="ADAL" clId="{881025BB-6010-45BF-9B9F-405C5E5D610F}" dt="2024-12-01T17:35:31.429" v="6346" actId="1076"/>
          <ac:cxnSpMkLst>
            <pc:docMk/>
            <pc:sldMk cId="0" sldId="2134805157"/>
            <ac:cxnSpMk id="1042" creationId="{64769240-A55E-48C2-999C-94E05CC9F028}"/>
          </ac:cxnSpMkLst>
        </pc:cxnChg>
        <pc:cxnChg chg="add del mod topLvl">
          <ac:chgData name="LOUBET Patricia DTOF/DISU" userId="f099c5cd-c3d0-403b-ab1f-4c18d3ea50b0" providerId="ADAL" clId="{881025BB-6010-45BF-9B9F-405C5E5D610F}" dt="2024-12-01T17:35:37.187" v="6347" actId="338"/>
          <ac:cxnSpMkLst>
            <pc:docMk/>
            <pc:sldMk cId="0" sldId="2134805157"/>
            <ac:cxnSpMk id="1044" creationId="{B689C134-FB9C-C4C4-6007-523B89F17929}"/>
          </ac:cxnSpMkLst>
        </pc:cxnChg>
        <pc:cxnChg chg="add del mod topLvl">
          <ac:chgData name="LOUBET Patricia DTOF/DISU" userId="f099c5cd-c3d0-403b-ab1f-4c18d3ea50b0" providerId="ADAL" clId="{881025BB-6010-45BF-9B9F-405C5E5D610F}" dt="2024-12-01T17:35:37.187" v="6347" actId="338"/>
          <ac:cxnSpMkLst>
            <pc:docMk/>
            <pc:sldMk cId="0" sldId="2134805157"/>
            <ac:cxnSpMk id="1045" creationId="{5DA656B9-ACF0-AF0F-9ED6-B627B880DA34}"/>
          </ac:cxnSpMkLst>
        </pc:cxnChg>
        <pc:cxnChg chg="del mod">
          <ac:chgData name="LOUBET Patricia DTOF/DISU" userId="f099c5cd-c3d0-403b-ab1f-4c18d3ea50b0" providerId="ADAL" clId="{881025BB-6010-45BF-9B9F-405C5E5D610F}" dt="2024-12-01T18:00:46.992" v="7866" actId="478"/>
          <ac:cxnSpMkLst>
            <pc:docMk/>
            <pc:sldMk cId="0" sldId="2134805157"/>
            <ac:cxnSpMk id="1047" creationId="{FEE56BA0-979C-68C3-128F-B68977A20E39}"/>
          </ac:cxnSpMkLst>
        </pc:cxnChg>
        <pc:cxnChg chg="del mod">
          <ac:chgData name="LOUBET Patricia DTOF/DISU" userId="f099c5cd-c3d0-403b-ab1f-4c18d3ea50b0" providerId="ADAL" clId="{881025BB-6010-45BF-9B9F-405C5E5D610F}" dt="2024-12-01T18:00:45.019" v="7865" actId="478"/>
          <ac:cxnSpMkLst>
            <pc:docMk/>
            <pc:sldMk cId="0" sldId="2134805157"/>
            <ac:cxnSpMk id="1048" creationId="{3E725E84-44EE-8297-3C91-CF7208817617}"/>
          </ac:cxnSpMkLst>
        </pc:cxnChg>
      </pc:sldChg>
      <pc:sldChg chg="modSp">
        <pc:chgData name="LOUBET Patricia DTOF/DISU" userId="f099c5cd-c3d0-403b-ab1f-4c18d3ea50b0" providerId="ADAL" clId="{881025BB-6010-45BF-9B9F-405C5E5D610F}" dt="2024-11-30T15:40:33.642" v="7" actId="962"/>
        <pc:sldMkLst>
          <pc:docMk/>
          <pc:sldMk cId="0" sldId="2134805188"/>
        </pc:sldMkLst>
        <pc:grpChg chg="mod">
          <ac:chgData name="LOUBET Patricia DTOF/DISU" userId="f099c5cd-c3d0-403b-ab1f-4c18d3ea50b0" providerId="ADAL" clId="{881025BB-6010-45BF-9B9F-405C5E5D610F}" dt="2024-11-30T15:40:33.642" v="7" actId="962"/>
          <ac:grpSpMkLst>
            <pc:docMk/>
            <pc:sldMk cId="0" sldId="2134805188"/>
            <ac:grpSpMk id="122883" creationId="{05FF07CD-D223-44BC-83E1-92F98D2DF9EF}"/>
          </ac:grpSpMkLst>
        </pc:grpChg>
      </pc:sldChg>
      <pc:sldChg chg="modSp mod">
        <pc:chgData name="LOUBET Patricia DTOF/DISU" userId="f099c5cd-c3d0-403b-ab1f-4c18d3ea50b0" providerId="ADAL" clId="{881025BB-6010-45BF-9B9F-405C5E5D610F}" dt="2024-12-01T12:16:43.847" v="5920"/>
        <pc:sldMkLst>
          <pc:docMk/>
          <pc:sldMk cId="0" sldId="2134805189"/>
        </pc:sldMkLst>
        <pc:spChg chg="mod ord">
          <ac:chgData name="LOUBET Patricia DTOF/DISU" userId="f099c5cd-c3d0-403b-ab1f-4c18d3ea50b0" providerId="ADAL" clId="{881025BB-6010-45BF-9B9F-405C5E5D610F}" dt="2024-12-01T12:16:43.847" v="5920"/>
          <ac:spMkLst>
            <pc:docMk/>
            <pc:sldMk cId="0" sldId="2134805189"/>
            <ac:spMk id="3" creationId="{3A6D6DCB-9C7E-68C1-820A-B8F7B0EAB3ED}"/>
          </ac:spMkLst>
        </pc:spChg>
        <pc:grpChg chg="mod">
          <ac:chgData name="LOUBET Patricia DTOF/DISU" userId="f099c5cd-c3d0-403b-ab1f-4c18d3ea50b0" providerId="ADAL" clId="{881025BB-6010-45BF-9B9F-405C5E5D610F}" dt="2024-11-30T15:41:09.037" v="98" actId="962"/>
          <ac:grpSpMkLst>
            <pc:docMk/>
            <pc:sldMk cId="0" sldId="2134805189"/>
            <ac:grpSpMk id="123911" creationId="{450A0D09-13CF-4D71-A424-4D6F89FA5C00}"/>
          </ac:grpSpMkLst>
        </pc:grpChg>
        <pc:picChg chg="mod">
          <ac:chgData name="LOUBET Patricia DTOF/DISU" userId="f099c5cd-c3d0-403b-ab1f-4c18d3ea50b0" providerId="ADAL" clId="{881025BB-6010-45BF-9B9F-405C5E5D610F}" dt="2024-11-30T21:01:56.429" v="5198"/>
          <ac:picMkLst>
            <pc:docMk/>
            <pc:sldMk cId="0" sldId="2134805189"/>
            <ac:picMk id="123908" creationId="{77974F86-45E3-48E2-A1F3-685BED7D43EC}"/>
          </ac:picMkLst>
        </pc:picChg>
      </pc:sldChg>
      <pc:sldChg chg="addSp modSp del mod modNotesTx">
        <pc:chgData name="LOUBET Patricia DTOF/DISU" userId="f099c5cd-c3d0-403b-ab1f-4c18d3ea50b0" providerId="ADAL" clId="{881025BB-6010-45BF-9B9F-405C5E5D610F}" dt="2024-11-30T21:00:23.482" v="5194" actId="47"/>
        <pc:sldMkLst>
          <pc:docMk/>
          <pc:sldMk cId="0" sldId="2134805190"/>
        </pc:sldMkLst>
        <pc:spChg chg="add mod">
          <ac:chgData name="LOUBET Patricia DTOF/DISU" userId="f099c5cd-c3d0-403b-ab1f-4c18d3ea50b0" providerId="ADAL" clId="{881025BB-6010-45BF-9B9F-405C5E5D610F}" dt="2024-11-30T19:32:06.893" v="4620" actId="20577"/>
          <ac:spMkLst>
            <pc:docMk/>
            <pc:sldMk cId="0" sldId="2134805190"/>
            <ac:spMk id="4" creationId="{256A4F43-4CE8-9ECF-D71C-23A0E1CD5362}"/>
          </ac:spMkLst>
        </pc:spChg>
        <pc:spChg chg="add mod">
          <ac:chgData name="LOUBET Patricia DTOF/DISU" userId="f099c5cd-c3d0-403b-ab1f-4c18d3ea50b0" providerId="ADAL" clId="{881025BB-6010-45BF-9B9F-405C5E5D610F}" dt="2024-11-30T20:08:55.022" v="4686"/>
          <ac:spMkLst>
            <pc:docMk/>
            <pc:sldMk cId="0" sldId="2134805190"/>
            <ac:spMk id="6" creationId="{A3EEA1C1-51B0-27CB-580F-5F0942C57EC2}"/>
          </ac:spMkLst>
        </pc:spChg>
        <pc:grpChg chg="mod">
          <ac:chgData name="LOUBET Patricia DTOF/DISU" userId="f099c5cd-c3d0-403b-ab1f-4c18d3ea50b0" providerId="ADAL" clId="{881025BB-6010-45BF-9B9F-405C5E5D610F}" dt="2024-11-30T15:41:13.887" v="99" actId="962"/>
          <ac:grpSpMkLst>
            <pc:docMk/>
            <pc:sldMk cId="0" sldId="2134805190"/>
            <ac:grpSpMk id="125957" creationId="{97C7681D-6EB5-4FAB-BD3F-EA0161872A2C}"/>
          </ac:grpSpMkLst>
        </pc:grpChg>
        <pc:graphicFrameChg chg="add mod">
          <ac:chgData name="LOUBET Patricia DTOF/DISU" userId="f099c5cd-c3d0-403b-ab1f-4c18d3ea50b0" providerId="ADAL" clId="{881025BB-6010-45BF-9B9F-405C5E5D610F}" dt="2024-11-30T20:38:16.146" v="4965"/>
          <ac:graphicFrameMkLst>
            <pc:docMk/>
            <pc:sldMk cId="0" sldId="2134805190"/>
            <ac:graphicFrameMk id="7" creationId="{021BB3F5-FE4F-2A5A-F741-7B56EEA3A605}"/>
          </ac:graphicFrameMkLst>
        </pc:graphicFrameChg>
        <pc:graphicFrameChg chg="mod modGraphic">
          <ac:chgData name="LOUBET Patricia DTOF/DISU" userId="f099c5cd-c3d0-403b-ab1f-4c18d3ea50b0" providerId="ADAL" clId="{881025BB-6010-45BF-9B9F-405C5E5D610F}" dt="2024-11-30T20:31:35.918" v="4964" actId="1076"/>
          <ac:graphicFrameMkLst>
            <pc:docMk/>
            <pc:sldMk cId="0" sldId="2134805190"/>
            <ac:graphicFrameMk id="12" creationId="{7B00010F-E5AC-492B-9C03-EB7B3678875C}"/>
          </ac:graphicFrameMkLst>
        </pc:graphicFrameChg>
        <pc:graphicFrameChg chg="mod modGraphic">
          <ac:chgData name="LOUBET Patricia DTOF/DISU" userId="f099c5cd-c3d0-403b-ab1f-4c18d3ea50b0" providerId="ADAL" clId="{881025BB-6010-45BF-9B9F-405C5E5D610F}" dt="2024-11-30T20:12:12.399" v="4745" actId="207"/>
          <ac:graphicFrameMkLst>
            <pc:docMk/>
            <pc:sldMk cId="0" sldId="2134805190"/>
            <ac:graphicFrameMk id="15" creationId="{F98588FC-8465-418F-9DDC-DF621FA7D839}"/>
          </ac:graphicFrameMkLst>
        </pc:graphicFrameChg>
        <pc:picChg chg="add mod modCrop">
          <ac:chgData name="LOUBET Patricia DTOF/DISU" userId="f099c5cd-c3d0-403b-ab1f-4c18d3ea50b0" providerId="ADAL" clId="{881025BB-6010-45BF-9B9F-405C5E5D610F}" dt="2024-11-30T19:28:18.700" v="4585" actId="962"/>
          <ac:picMkLst>
            <pc:docMk/>
            <pc:sldMk cId="0" sldId="2134805190"/>
            <ac:picMk id="3" creationId="{2D045905-D1C0-309D-A121-8979DA2A2D92}"/>
          </ac:picMkLst>
        </pc:picChg>
      </pc:sldChg>
      <pc:sldChg chg="addSp delSp modSp mod modAnim modNotesTx">
        <pc:chgData name="LOUBET Patricia DTOF/DISU" userId="f099c5cd-c3d0-403b-ab1f-4c18d3ea50b0" providerId="ADAL" clId="{881025BB-6010-45BF-9B9F-405C5E5D610F}" dt="2024-12-01T18:13:31.520" v="8872"/>
        <pc:sldMkLst>
          <pc:docMk/>
          <pc:sldMk cId="0" sldId="2134805237"/>
        </pc:sldMkLst>
        <pc:spChg chg="mod ord">
          <ac:chgData name="LOUBET Patricia DTOF/DISU" userId="f099c5cd-c3d0-403b-ab1f-4c18d3ea50b0" providerId="ADAL" clId="{881025BB-6010-45BF-9B9F-405C5E5D610F}" dt="2024-12-01T18:13:31.520" v="8872"/>
          <ac:spMkLst>
            <pc:docMk/>
            <pc:sldMk cId="0" sldId="2134805237"/>
            <ac:spMk id="2" creationId="{93E34130-BE24-4A84-9C42-68C77EAACA4A}"/>
          </ac:spMkLst>
        </pc:spChg>
        <pc:spChg chg="add del mod">
          <ac:chgData name="LOUBET Patricia DTOF/DISU" userId="f099c5cd-c3d0-403b-ab1f-4c18d3ea50b0" providerId="ADAL" clId="{881025BB-6010-45BF-9B9F-405C5E5D610F}" dt="2024-11-30T19:16:40.440" v="4534" actId="478"/>
          <ac:spMkLst>
            <pc:docMk/>
            <pc:sldMk cId="0" sldId="2134805237"/>
            <ac:spMk id="4" creationId="{D5C90300-F9CC-3F9E-5268-E0BD08208C1E}"/>
          </ac:spMkLst>
        </pc:spChg>
        <pc:spChg chg="add del mod">
          <ac:chgData name="LOUBET Patricia DTOF/DISU" userId="f099c5cd-c3d0-403b-ab1f-4c18d3ea50b0" providerId="ADAL" clId="{881025BB-6010-45BF-9B9F-405C5E5D610F}" dt="2024-12-01T18:12:39.797" v="8854" actId="478"/>
          <ac:spMkLst>
            <pc:docMk/>
            <pc:sldMk cId="0" sldId="2134805237"/>
            <ac:spMk id="5" creationId="{001C679D-9CDA-4AB4-BC11-EF1D3134EE74}"/>
          </ac:spMkLst>
        </pc:spChg>
        <pc:spChg chg="add del mod">
          <ac:chgData name="LOUBET Patricia DTOF/DISU" userId="f099c5cd-c3d0-403b-ab1f-4c18d3ea50b0" providerId="ADAL" clId="{881025BB-6010-45BF-9B9F-405C5E5D610F}" dt="2024-12-01T18:12:48.835" v="8857" actId="478"/>
          <ac:spMkLst>
            <pc:docMk/>
            <pc:sldMk cId="0" sldId="2134805237"/>
            <ac:spMk id="7" creationId="{221EECCC-9347-4B84-B178-4AC449017C5D}"/>
          </ac:spMkLst>
        </pc:spChg>
        <pc:spChg chg="add del mod">
          <ac:chgData name="LOUBET Patricia DTOF/DISU" userId="f099c5cd-c3d0-403b-ab1f-4c18d3ea50b0" providerId="ADAL" clId="{881025BB-6010-45BF-9B9F-405C5E5D610F}" dt="2024-12-01T18:12:56.008" v="8860" actId="478"/>
          <ac:spMkLst>
            <pc:docMk/>
            <pc:sldMk cId="0" sldId="2134805237"/>
            <ac:spMk id="8" creationId="{0A6C5A17-F02A-4B3E-896F-EE8D9B6A9656}"/>
          </ac:spMkLst>
        </pc:spChg>
        <pc:spChg chg="add del mod">
          <ac:chgData name="LOUBET Patricia DTOF/DISU" userId="f099c5cd-c3d0-403b-ab1f-4c18d3ea50b0" providerId="ADAL" clId="{881025BB-6010-45BF-9B9F-405C5E5D610F}" dt="2024-12-01T18:13:15.525" v="8867" actId="478"/>
          <ac:spMkLst>
            <pc:docMk/>
            <pc:sldMk cId="0" sldId="2134805237"/>
            <ac:spMk id="11" creationId="{2589F8DF-24FE-47D5-A673-B66A6EB32748}"/>
          </ac:spMkLst>
        </pc:spChg>
        <pc:spChg chg="add del mod">
          <ac:chgData name="LOUBET Patricia DTOF/DISU" userId="f099c5cd-c3d0-403b-ab1f-4c18d3ea50b0" providerId="ADAL" clId="{881025BB-6010-45BF-9B9F-405C5E5D610F}" dt="2024-12-01T18:13:24.603" v="8870" actId="478"/>
          <ac:spMkLst>
            <pc:docMk/>
            <pc:sldMk cId="0" sldId="2134805237"/>
            <ac:spMk id="12" creationId="{D99DFBAE-E186-4088-BF7C-A7290782B49E}"/>
          </ac:spMkLst>
        </pc:spChg>
        <pc:spChg chg="del mod">
          <ac:chgData name="LOUBET Patricia DTOF/DISU" userId="f099c5cd-c3d0-403b-ab1f-4c18d3ea50b0" providerId="ADAL" clId="{881025BB-6010-45BF-9B9F-405C5E5D610F}" dt="2024-12-01T18:13:22.798" v="8868" actId="21"/>
          <ac:spMkLst>
            <pc:docMk/>
            <pc:sldMk cId="0" sldId="2134805237"/>
            <ac:spMk id="88067" creationId="{D99DFBAE-E186-4088-BF7C-A7290782B49E}"/>
          </ac:spMkLst>
        </pc:spChg>
        <pc:spChg chg="del mod">
          <ac:chgData name="LOUBET Patricia DTOF/DISU" userId="f099c5cd-c3d0-403b-ab1f-4c18d3ea50b0" providerId="ADAL" clId="{881025BB-6010-45BF-9B9F-405C5E5D610F}" dt="2024-12-01T18:12:35.587" v="8852" actId="21"/>
          <ac:spMkLst>
            <pc:docMk/>
            <pc:sldMk cId="0" sldId="2134805237"/>
            <ac:spMk id="88068" creationId="{001C679D-9CDA-4AB4-BC11-EF1D3134EE74}"/>
          </ac:spMkLst>
        </pc:spChg>
        <pc:spChg chg="del">
          <ac:chgData name="LOUBET Patricia DTOF/DISU" userId="f099c5cd-c3d0-403b-ab1f-4c18d3ea50b0" providerId="ADAL" clId="{881025BB-6010-45BF-9B9F-405C5E5D610F}" dt="2024-12-01T18:12:46.251" v="8855" actId="21"/>
          <ac:spMkLst>
            <pc:docMk/>
            <pc:sldMk cId="0" sldId="2134805237"/>
            <ac:spMk id="88069" creationId="{221EECCC-9347-4B84-B178-4AC449017C5D}"/>
          </ac:spMkLst>
        </pc:spChg>
        <pc:spChg chg="del">
          <ac:chgData name="LOUBET Patricia DTOF/DISU" userId="f099c5cd-c3d0-403b-ab1f-4c18d3ea50b0" providerId="ADAL" clId="{881025BB-6010-45BF-9B9F-405C5E5D610F}" dt="2024-12-01T18:12:53.786" v="8858" actId="21"/>
          <ac:spMkLst>
            <pc:docMk/>
            <pc:sldMk cId="0" sldId="2134805237"/>
            <ac:spMk id="88070" creationId="{0A6C5A17-F02A-4B3E-896F-EE8D9B6A9656}"/>
          </ac:spMkLst>
        </pc:spChg>
        <pc:spChg chg="del">
          <ac:chgData name="LOUBET Patricia DTOF/DISU" userId="f099c5cd-c3d0-403b-ab1f-4c18d3ea50b0" providerId="ADAL" clId="{881025BB-6010-45BF-9B9F-405C5E5D610F}" dt="2024-12-01T18:13:13.675" v="8865" actId="21"/>
          <ac:spMkLst>
            <pc:docMk/>
            <pc:sldMk cId="0" sldId="2134805237"/>
            <ac:spMk id="88072" creationId="{2589F8DF-24FE-47D5-A673-B66A6EB32748}"/>
          </ac:spMkLst>
        </pc:spChg>
        <pc:grpChg chg="add mod">
          <ac:chgData name="LOUBET Patricia DTOF/DISU" userId="f099c5cd-c3d0-403b-ab1f-4c18d3ea50b0" providerId="ADAL" clId="{881025BB-6010-45BF-9B9F-405C5E5D610F}" dt="2024-12-01T18:11:58.042" v="8848" actId="962"/>
          <ac:grpSpMkLst>
            <pc:docMk/>
            <pc:sldMk cId="0" sldId="2134805237"/>
            <ac:grpSpMk id="3" creationId="{52EAE601-4ED7-EB03-05A9-E955690DFE67}"/>
          </ac:grpSpMkLst>
        </pc:grpChg>
        <pc:grpChg chg="add mod">
          <ac:chgData name="LOUBET Patricia DTOF/DISU" userId="f099c5cd-c3d0-403b-ab1f-4c18d3ea50b0" providerId="ADAL" clId="{881025BB-6010-45BF-9B9F-405C5E5D610F}" dt="2024-12-01T18:11:55.721" v="8847" actId="962"/>
          <ac:grpSpMkLst>
            <pc:docMk/>
            <pc:sldMk cId="0" sldId="2134805237"/>
            <ac:grpSpMk id="4" creationId="{A376B70F-30B3-1FE1-8E67-34687090F67F}"/>
          </ac:grpSpMkLst>
        </pc:grpChg>
        <pc:grpChg chg="mod">
          <ac:chgData name="LOUBET Patricia DTOF/DISU" userId="f099c5cd-c3d0-403b-ab1f-4c18d3ea50b0" providerId="ADAL" clId="{881025BB-6010-45BF-9B9F-405C5E5D610F}" dt="2024-12-01T17:19:07.730" v="6262" actId="164"/>
          <ac:grpSpMkLst>
            <pc:docMk/>
            <pc:sldMk cId="0" sldId="2134805237"/>
            <ac:grpSpMk id="88078" creationId="{759B358C-6B1C-4490-80E8-AF1EA133D894}"/>
          </ac:grpSpMkLst>
        </pc:grpChg>
        <pc:grpChg chg="mod">
          <ac:chgData name="LOUBET Patricia DTOF/DISU" userId="f099c5cd-c3d0-403b-ab1f-4c18d3ea50b0" providerId="ADAL" clId="{881025BB-6010-45BF-9B9F-405C5E5D610F}" dt="2024-12-01T17:19:07.730" v="6262" actId="164"/>
          <ac:grpSpMkLst>
            <pc:docMk/>
            <pc:sldMk cId="0" sldId="2134805237"/>
            <ac:grpSpMk id="88079" creationId="{CEC3FC59-ABFF-40CB-BD9E-E61B29744B3F}"/>
          </ac:grpSpMkLst>
        </pc:grpChg>
        <pc:grpChg chg="mod">
          <ac:chgData name="LOUBET Patricia DTOF/DISU" userId="f099c5cd-c3d0-403b-ab1f-4c18d3ea50b0" providerId="ADAL" clId="{881025BB-6010-45BF-9B9F-405C5E5D610F}" dt="2024-12-01T17:19:07.730" v="6262" actId="164"/>
          <ac:grpSpMkLst>
            <pc:docMk/>
            <pc:sldMk cId="0" sldId="2134805237"/>
            <ac:grpSpMk id="88080" creationId="{5CADCB51-D8EA-44BA-8228-7AE0D1F88DD7}"/>
          </ac:grpSpMkLst>
        </pc:grpChg>
        <pc:picChg chg="mod">
          <ac:chgData name="LOUBET Patricia DTOF/DISU" userId="f099c5cd-c3d0-403b-ab1f-4c18d3ea50b0" providerId="ADAL" clId="{881025BB-6010-45BF-9B9F-405C5E5D610F}" dt="2024-12-01T18:03:16.561" v="7874" actId="1076"/>
          <ac:picMkLst>
            <pc:docMk/>
            <pc:sldMk cId="0" sldId="2134805237"/>
            <ac:picMk id="6" creationId="{0B765B67-7DC7-4594-A4A8-826D76443F57}"/>
          </ac:picMkLst>
        </pc:picChg>
        <pc:picChg chg="del">
          <ac:chgData name="LOUBET Patricia DTOF/DISU" userId="f099c5cd-c3d0-403b-ab1f-4c18d3ea50b0" providerId="ADAL" clId="{881025BB-6010-45BF-9B9F-405C5E5D610F}" dt="2024-11-30T19:16:27.952" v="4533" actId="478"/>
          <ac:picMkLst>
            <pc:docMk/>
            <pc:sldMk cId="0" sldId="2134805237"/>
            <ac:picMk id="7" creationId="{93C2EAF5-F945-4D87-94C3-F79B78B2915C}"/>
          </ac:picMkLst>
        </pc:picChg>
        <pc:picChg chg="mod">
          <ac:chgData name="LOUBET Patricia DTOF/DISU" userId="f099c5cd-c3d0-403b-ab1f-4c18d3ea50b0" providerId="ADAL" clId="{881025BB-6010-45BF-9B9F-405C5E5D610F}" dt="2024-12-01T18:04:26.411" v="7881" actId="14100"/>
          <ac:picMkLst>
            <pc:docMk/>
            <pc:sldMk cId="0" sldId="2134805237"/>
            <ac:picMk id="9" creationId="{878E5F42-EB3C-49AE-BB44-F7B69036943C}"/>
          </ac:picMkLst>
        </pc:picChg>
        <pc:picChg chg="add del mod">
          <ac:chgData name="LOUBET Patricia DTOF/DISU" userId="f099c5cd-c3d0-403b-ab1f-4c18d3ea50b0" providerId="ADAL" clId="{881025BB-6010-45BF-9B9F-405C5E5D610F}" dt="2024-12-01T18:13:07.344" v="8864" actId="478"/>
          <ac:picMkLst>
            <pc:docMk/>
            <pc:sldMk cId="0" sldId="2134805237"/>
            <ac:picMk id="10" creationId="{A410C80D-079F-4B4F-82E1-B492248AA73C}"/>
          </ac:picMkLst>
        </pc:picChg>
        <pc:picChg chg="mod">
          <ac:chgData name="LOUBET Patricia DTOF/DISU" userId="f099c5cd-c3d0-403b-ab1f-4c18d3ea50b0" providerId="ADAL" clId="{881025BB-6010-45BF-9B9F-405C5E5D610F}" dt="2024-12-01T17:17:21.108" v="6261" actId="164"/>
          <ac:picMkLst>
            <pc:docMk/>
            <pc:sldMk cId="0" sldId="2134805237"/>
            <ac:picMk id="39" creationId="{F72D4FE8-F962-4B3E-AB80-509652C39E82}"/>
          </ac:picMkLst>
        </pc:picChg>
        <pc:picChg chg="mod">
          <ac:chgData name="LOUBET Patricia DTOF/DISU" userId="f099c5cd-c3d0-403b-ab1f-4c18d3ea50b0" providerId="ADAL" clId="{881025BB-6010-45BF-9B9F-405C5E5D610F}" dt="2024-12-01T18:12:18.168" v="8849" actId="962"/>
          <ac:picMkLst>
            <pc:docMk/>
            <pc:sldMk cId="0" sldId="2134805237"/>
            <ac:picMk id="88066" creationId="{76FC0CE0-8D20-44B4-AF2C-5640F7DBC4A7}"/>
          </ac:picMkLst>
        </pc:picChg>
        <pc:picChg chg="del">
          <ac:chgData name="LOUBET Patricia DTOF/DISU" userId="f099c5cd-c3d0-403b-ab1f-4c18d3ea50b0" providerId="ADAL" clId="{881025BB-6010-45BF-9B9F-405C5E5D610F}" dt="2024-12-01T18:13:00.620" v="8861" actId="478"/>
          <ac:picMkLst>
            <pc:docMk/>
            <pc:sldMk cId="0" sldId="2134805237"/>
            <ac:picMk id="88071" creationId="{E524360F-613F-492D-9DC8-C7094F9152E4}"/>
          </ac:picMkLst>
        </pc:picChg>
        <pc:picChg chg="del mod">
          <ac:chgData name="LOUBET Patricia DTOF/DISU" userId="f099c5cd-c3d0-403b-ab1f-4c18d3ea50b0" providerId="ADAL" clId="{881025BB-6010-45BF-9B9F-405C5E5D610F}" dt="2024-12-01T18:13:05.334" v="8862" actId="21"/>
          <ac:picMkLst>
            <pc:docMk/>
            <pc:sldMk cId="0" sldId="2134805237"/>
            <ac:picMk id="88073" creationId="{A410C80D-079F-4B4F-82E1-B492248AA73C}"/>
          </ac:picMkLst>
        </pc:picChg>
        <pc:picChg chg="mod">
          <ac:chgData name="LOUBET Patricia DTOF/DISU" userId="f099c5cd-c3d0-403b-ab1f-4c18d3ea50b0" providerId="ADAL" clId="{881025BB-6010-45BF-9B9F-405C5E5D610F}" dt="2024-12-01T18:11:13.933" v="8840" actId="962"/>
          <ac:picMkLst>
            <pc:docMk/>
            <pc:sldMk cId="0" sldId="2134805237"/>
            <ac:picMk id="88075" creationId="{97925625-434B-478D-8E13-9BE95C022704}"/>
          </ac:picMkLst>
        </pc:picChg>
        <pc:picChg chg="mod">
          <ac:chgData name="LOUBET Patricia DTOF/DISU" userId="f099c5cd-c3d0-403b-ab1f-4c18d3ea50b0" providerId="ADAL" clId="{881025BB-6010-45BF-9B9F-405C5E5D610F}" dt="2024-12-01T18:11:51.780" v="8846" actId="962"/>
          <ac:picMkLst>
            <pc:docMk/>
            <pc:sldMk cId="0" sldId="2134805237"/>
            <ac:picMk id="88077" creationId="{31C249A4-DAD0-472B-92D2-DA85ED187964}"/>
          </ac:picMkLst>
        </pc:picChg>
      </pc:sldChg>
      <pc:sldChg chg="modSp mod">
        <pc:chgData name="LOUBET Patricia DTOF/DISU" userId="f099c5cd-c3d0-403b-ab1f-4c18d3ea50b0" providerId="ADAL" clId="{881025BB-6010-45BF-9B9F-405C5E5D610F}" dt="2024-11-30T19:35:32.693" v="4680" actId="20577"/>
        <pc:sldMkLst>
          <pc:docMk/>
          <pc:sldMk cId="0" sldId="2134805238"/>
        </pc:sldMkLst>
        <pc:spChg chg="mod">
          <ac:chgData name="LOUBET Patricia DTOF/DISU" userId="f099c5cd-c3d0-403b-ab1f-4c18d3ea50b0" providerId="ADAL" clId="{881025BB-6010-45BF-9B9F-405C5E5D610F}" dt="2024-11-30T19:35:32.693" v="4680" actId="20577"/>
          <ac:spMkLst>
            <pc:docMk/>
            <pc:sldMk cId="0" sldId="2134805238"/>
            <ac:spMk id="26" creationId="{AE1D173D-83FC-456C-9EF8-F0A837310270}"/>
          </ac:spMkLst>
        </pc:spChg>
        <pc:picChg chg="mod">
          <ac:chgData name="LOUBET Patricia DTOF/DISU" userId="f099c5cd-c3d0-403b-ab1f-4c18d3ea50b0" providerId="ADAL" clId="{881025BB-6010-45BF-9B9F-405C5E5D610F}" dt="2024-11-30T19:34:42.974" v="4632" actId="962"/>
          <ac:picMkLst>
            <pc:docMk/>
            <pc:sldMk cId="0" sldId="2134805238"/>
            <ac:picMk id="94211" creationId="{99BAC699-315D-4BE9-88FA-189C7603A940}"/>
          </ac:picMkLst>
        </pc:picChg>
        <pc:picChg chg="mod">
          <ac:chgData name="LOUBET Patricia DTOF/DISU" userId="f099c5cd-c3d0-403b-ab1f-4c18d3ea50b0" providerId="ADAL" clId="{881025BB-6010-45BF-9B9F-405C5E5D610F}" dt="2024-11-30T19:35:17.100" v="4667" actId="962"/>
          <ac:picMkLst>
            <pc:docMk/>
            <pc:sldMk cId="0" sldId="2134805238"/>
            <ac:picMk id="94212" creationId="{5F971492-8C78-4F0D-ADA4-A810BD77A065}"/>
          </ac:picMkLst>
        </pc:picChg>
        <pc:picChg chg="mod">
          <ac:chgData name="LOUBET Patricia DTOF/DISU" userId="f099c5cd-c3d0-403b-ab1f-4c18d3ea50b0" providerId="ADAL" clId="{881025BB-6010-45BF-9B9F-405C5E5D610F}" dt="2024-11-30T19:35:17.100" v="4667" actId="962"/>
          <ac:picMkLst>
            <pc:docMk/>
            <pc:sldMk cId="0" sldId="2134805238"/>
            <ac:picMk id="94213" creationId="{908AFA25-A1B1-40DA-A7FB-53BC573064D7}"/>
          </ac:picMkLst>
        </pc:picChg>
        <pc:picChg chg="mod">
          <ac:chgData name="LOUBET Patricia DTOF/DISU" userId="f099c5cd-c3d0-403b-ab1f-4c18d3ea50b0" providerId="ADAL" clId="{881025BB-6010-45BF-9B9F-405C5E5D610F}" dt="2024-11-30T19:34:42.974" v="4632" actId="962"/>
          <ac:picMkLst>
            <pc:docMk/>
            <pc:sldMk cId="0" sldId="2134805238"/>
            <ac:picMk id="94215" creationId="{A369661A-5B94-4693-B65E-DB3BC500F214}"/>
          </ac:picMkLst>
        </pc:picChg>
        <pc:picChg chg="mod">
          <ac:chgData name="LOUBET Patricia DTOF/DISU" userId="f099c5cd-c3d0-403b-ab1f-4c18d3ea50b0" providerId="ADAL" clId="{881025BB-6010-45BF-9B9F-405C5E5D610F}" dt="2024-11-30T19:34:46.181" v="4633" actId="962"/>
          <ac:picMkLst>
            <pc:docMk/>
            <pc:sldMk cId="0" sldId="2134805238"/>
            <ac:picMk id="94216" creationId="{F23B4AC5-05FA-4467-979C-96521C26B893}"/>
          </ac:picMkLst>
        </pc:picChg>
      </pc:sldChg>
      <pc:sldChg chg="addSp delSp modSp mod">
        <pc:chgData name="LOUBET Patricia DTOF/DISU" userId="f099c5cd-c3d0-403b-ab1f-4c18d3ea50b0" providerId="ADAL" clId="{881025BB-6010-45BF-9B9F-405C5E5D610F}" dt="2024-11-30T16:03:30.322" v="1498" actId="1076"/>
        <pc:sldMkLst>
          <pc:docMk/>
          <pc:sldMk cId="2458537708" sldId="2134805598"/>
        </pc:sldMkLst>
        <pc:spChg chg="del">
          <ac:chgData name="LOUBET Patricia DTOF/DISU" userId="f099c5cd-c3d0-403b-ab1f-4c18d3ea50b0" providerId="ADAL" clId="{881025BB-6010-45BF-9B9F-405C5E5D610F}" dt="2024-11-30T16:00:01.069" v="1454" actId="478"/>
          <ac:spMkLst>
            <pc:docMk/>
            <pc:sldMk cId="2458537708" sldId="2134805598"/>
            <ac:spMk id="10" creationId="{F03F3650-5005-25A8-BF2E-7F2952FC6EEE}"/>
          </ac:spMkLst>
        </pc:spChg>
        <pc:spChg chg="mod">
          <ac:chgData name="LOUBET Patricia DTOF/DISU" userId="f099c5cd-c3d0-403b-ab1f-4c18d3ea50b0" providerId="ADAL" clId="{881025BB-6010-45BF-9B9F-405C5E5D610F}" dt="2024-11-30T16:03:30.322" v="1498" actId="1076"/>
          <ac:spMkLst>
            <pc:docMk/>
            <pc:sldMk cId="2458537708" sldId="2134805598"/>
            <ac:spMk id="16" creationId="{8DE3B396-1A11-B9FE-0A96-3856400FE7B8}"/>
          </ac:spMkLst>
        </pc:spChg>
        <pc:spChg chg="mod">
          <ac:chgData name="LOUBET Patricia DTOF/DISU" userId="f099c5cd-c3d0-403b-ab1f-4c18d3ea50b0" providerId="ADAL" clId="{881025BB-6010-45BF-9B9F-405C5E5D610F}" dt="2024-11-30T16:03:30.322" v="1498" actId="1076"/>
          <ac:spMkLst>
            <pc:docMk/>
            <pc:sldMk cId="2458537708" sldId="2134805598"/>
            <ac:spMk id="18" creationId="{42324897-F16F-C634-9D09-DDC00F4BB642}"/>
          </ac:spMkLst>
        </pc:spChg>
        <pc:grpChg chg="add mod">
          <ac:chgData name="LOUBET Patricia DTOF/DISU" userId="f099c5cd-c3d0-403b-ab1f-4c18d3ea50b0" providerId="ADAL" clId="{881025BB-6010-45BF-9B9F-405C5E5D610F}" dt="2024-11-30T16:03:30.322" v="1498" actId="1076"/>
          <ac:grpSpMkLst>
            <pc:docMk/>
            <pc:sldMk cId="2458537708" sldId="2134805598"/>
            <ac:grpSpMk id="14" creationId="{DC09F038-9EFF-9F92-3491-4E6C08863B02}"/>
          </ac:grpSpMkLst>
        </pc:grpChg>
        <pc:grpChg chg="mod">
          <ac:chgData name="LOUBET Patricia DTOF/DISU" userId="f099c5cd-c3d0-403b-ab1f-4c18d3ea50b0" providerId="ADAL" clId="{881025BB-6010-45BF-9B9F-405C5E5D610F}" dt="2024-11-30T16:03:30.322" v="1498" actId="1076"/>
          <ac:grpSpMkLst>
            <pc:docMk/>
            <pc:sldMk cId="2458537708" sldId="2134805598"/>
            <ac:grpSpMk id="15" creationId="{AD05CC6E-BED0-38FB-AAEA-4E3647BA34B0}"/>
          </ac:grpSpMkLst>
        </pc:grpChg>
        <pc:picChg chg="add del mod">
          <ac:chgData name="LOUBET Patricia DTOF/DISU" userId="f099c5cd-c3d0-403b-ab1f-4c18d3ea50b0" providerId="ADAL" clId="{881025BB-6010-45BF-9B9F-405C5E5D610F}" dt="2024-11-30T16:01:02.464" v="1462" actId="478"/>
          <ac:picMkLst>
            <pc:docMk/>
            <pc:sldMk cId="2458537708" sldId="2134805598"/>
            <ac:picMk id="4" creationId="{9B56B68D-9C16-DEB6-4056-27F5E9AB1F26}"/>
          </ac:picMkLst>
        </pc:picChg>
        <pc:picChg chg="mod">
          <ac:chgData name="LOUBET Patricia DTOF/DISU" userId="f099c5cd-c3d0-403b-ab1f-4c18d3ea50b0" providerId="ADAL" clId="{881025BB-6010-45BF-9B9F-405C5E5D610F}" dt="2024-11-30T15:59:04.990" v="1450" actId="962"/>
          <ac:picMkLst>
            <pc:docMk/>
            <pc:sldMk cId="2458537708" sldId="2134805598"/>
            <ac:picMk id="5" creationId="{F77ED1B9-1128-4DB3-AC6B-15A0DC9E5140}"/>
          </ac:picMkLst>
        </pc:picChg>
        <pc:picChg chg="mod modCrop">
          <ac:chgData name="LOUBET Patricia DTOF/DISU" userId="f099c5cd-c3d0-403b-ab1f-4c18d3ea50b0" providerId="ADAL" clId="{881025BB-6010-45BF-9B9F-405C5E5D610F}" dt="2024-11-30T16:02:26.616" v="1480" actId="962"/>
          <ac:picMkLst>
            <pc:docMk/>
            <pc:sldMk cId="2458537708" sldId="2134805598"/>
            <ac:picMk id="6" creationId="{9B8A0962-111E-6D60-B32F-398662E21E46}"/>
          </ac:picMkLst>
        </pc:picChg>
        <pc:picChg chg="del">
          <ac:chgData name="LOUBET Patricia DTOF/DISU" userId="f099c5cd-c3d0-403b-ab1f-4c18d3ea50b0" providerId="ADAL" clId="{881025BB-6010-45BF-9B9F-405C5E5D610F}" dt="2024-11-30T16:00:33.308" v="1457" actId="478"/>
          <ac:picMkLst>
            <pc:docMk/>
            <pc:sldMk cId="2458537708" sldId="2134805598"/>
            <ac:picMk id="8" creationId="{89B7B0BC-01B1-9431-DDDB-D0ACF1878B4C}"/>
          </ac:picMkLst>
        </pc:picChg>
        <pc:picChg chg="add mod">
          <ac:chgData name="LOUBET Patricia DTOF/DISU" userId="f099c5cd-c3d0-403b-ab1f-4c18d3ea50b0" providerId="ADAL" clId="{881025BB-6010-45BF-9B9F-405C5E5D610F}" dt="2024-11-30T16:02:51.552" v="1494" actId="962"/>
          <ac:picMkLst>
            <pc:docMk/>
            <pc:sldMk cId="2458537708" sldId="2134805598"/>
            <ac:picMk id="9" creationId="{98E42C21-F72D-B412-896A-36782AA1EC34}"/>
          </ac:picMkLst>
        </pc:picChg>
        <pc:picChg chg="del">
          <ac:chgData name="LOUBET Patricia DTOF/DISU" userId="f099c5cd-c3d0-403b-ab1f-4c18d3ea50b0" providerId="ADAL" clId="{881025BB-6010-45BF-9B9F-405C5E5D610F}" dt="2024-11-30T16:00:01.069" v="1454" actId="478"/>
          <ac:picMkLst>
            <pc:docMk/>
            <pc:sldMk cId="2458537708" sldId="2134805598"/>
            <ac:picMk id="12" creationId="{01B288E5-9F74-9025-72DB-4C40F167F4D7}"/>
          </ac:picMkLst>
        </pc:picChg>
        <pc:picChg chg="add mod">
          <ac:chgData name="LOUBET Patricia DTOF/DISU" userId="f099c5cd-c3d0-403b-ab1f-4c18d3ea50b0" providerId="ADAL" clId="{881025BB-6010-45BF-9B9F-405C5E5D610F}" dt="2024-11-30T16:02:38.199" v="1488" actId="962"/>
          <ac:picMkLst>
            <pc:docMk/>
            <pc:sldMk cId="2458537708" sldId="2134805598"/>
            <ac:picMk id="13" creationId="{A259C4AF-C6AA-D00E-A1AD-9DC54219127F}"/>
          </ac:picMkLst>
        </pc:picChg>
        <pc:picChg chg="mod">
          <ac:chgData name="LOUBET Patricia DTOF/DISU" userId="f099c5cd-c3d0-403b-ab1f-4c18d3ea50b0" providerId="ADAL" clId="{881025BB-6010-45BF-9B9F-405C5E5D610F}" dt="2024-11-30T16:03:30.322" v="1498" actId="1076"/>
          <ac:picMkLst>
            <pc:docMk/>
            <pc:sldMk cId="2458537708" sldId="2134805598"/>
            <ac:picMk id="17" creationId="{AA37486D-A544-608B-F0D3-36C4A8E13604}"/>
          </ac:picMkLst>
        </pc:picChg>
        <pc:picChg chg="mod">
          <ac:chgData name="LOUBET Patricia DTOF/DISU" userId="f099c5cd-c3d0-403b-ab1f-4c18d3ea50b0" providerId="ADAL" clId="{881025BB-6010-45BF-9B9F-405C5E5D610F}" dt="2024-11-30T16:03:30.322" v="1498" actId="1076"/>
          <ac:picMkLst>
            <pc:docMk/>
            <pc:sldMk cId="2458537708" sldId="2134805598"/>
            <ac:picMk id="19" creationId="{448CB9A2-3ABC-07C8-EF7E-3E4EBF867AE1}"/>
          </ac:picMkLst>
        </pc:picChg>
      </pc:sldChg>
      <pc:sldChg chg="addSp delSp modSp mod">
        <pc:chgData name="LOUBET Patricia DTOF/DISU" userId="f099c5cd-c3d0-403b-ab1f-4c18d3ea50b0" providerId="ADAL" clId="{881025BB-6010-45BF-9B9F-405C5E5D610F}" dt="2024-11-30T21:07:35.869" v="5271" actId="1035"/>
        <pc:sldMkLst>
          <pc:docMk/>
          <pc:sldMk cId="1404455773" sldId="2134805605"/>
        </pc:sldMkLst>
        <pc:spChg chg="del mod">
          <ac:chgData name="LOUBET Patricia DTOF/DISU" userId="f099c5cd-c3d0-403b-ab1f-4c18d3ea50b0" providerId="ADAL" clId="{881025BB-6010-45BF-9B9F-405C5E5D610F}" dt="2024-11-30T21:06:36.106" v="5244" actId="478"/>
          <ac:spMkLst>
            <pc:docMk/>
            <pc:sldMk cId="1404455773" sldId="2134805605"/>
            <ac:spMk id="9" creationId="{00000000-0000-0000-0000-000000000000}"/>
          </ac:spMkLst>
        </pc:spChg>
        <pc:grpChg chg="mod">
          <ac:chgData name="LOUBET Patricia DTOF/DISU" userId="f099c5cd-c3d0-403b-ab1f-4c18d3ea50b0" providerId="ADAL" clId="{881025BB-6010-45BF-9B9F-405C5E5D610F}" dt="2024-11-30T18:07:02.741" v="3492" actId="962"/>
          <ac:grpSpMkLst>
            <pc:docMk/>
            <pc:sldMk cId="1404455773" sldId="2134805605"/>
            <ac:grpSpMk id="3" creationId="{8C475D0B-990D-C08A-D6A7-5374A745801E}"/>
          </ac:grpSpMkLst>
        </pc:grpChg>
        <pc:grpChg chg="add del">
          <ac:chgData name="LOUBET Patricia DTOF/DISU" userId="f099c5cd-c3d0-403b-ab1f-4c18d3ea50b0" providerId="ADAL" clId="{881025BB-6010-45BF-9B9F-405C5E5D610F}" dt="2024-11-30T21:06:29.077" v="5242" actId="478"/>
          <ac:grpSpMkLst>
            <pc:docMk/>
            <pc:sldMk cId="1404455773" sldId="2134805605"/>
            <ac:grpSpMk id="7" creationId="{31BA193F-8AC8-DD41-0382-C18C87F762A1}"/>
          </ac:grpSpMkLst>
        </pc:grpChg>
        <pc:grpChg chg="mod topLvl">
          <ac:chgData name="LOUBET Patricia DTOF/DISU" userId="f099c5cd-c3d0-403b-ab1f-4c18d3ea50b0" providerId="ADAL" clId="{881025BB-6010-45BF-9B9F-405C5E5D610F}" dt="2024-11-30T21:06:29.077" v="5242" actId="478"/>
          <ac:grpSpMkLst>
            <pc:docMk/>
            <pc:sldMk cId="1404455773" sldId="2134805605"/>
            <ac:grpSpMk id="10" creationId="{9AA17AC3-6EF1-B90F-B44C-EAA6281C6588}"/>
          </ac:grpSpMkLst>
        </pc:grpChg>
        <pc:graphicFrameChg chg="mod ord modGraphic">
          <ac:chgData name="LOUBET Patricia DTOF/DISU" userId="f099c5cd-c3d0-403b-ab1f-4c18d3ea50b0" providerId="ADAL" clId="{881025BB-6010-45BF-9B9F-405C5E5D610F}" dt="2024-11-30T21:07:35.869" v="5271" actId="1035"/>
          <ac:graphicFrameMkLst>
            <pc:docMk/>
            <pc:sldMk cId="1404455773" sldId="2134805605"/>
            <ac:graphicFrameMk id="6" creationId="{9487B99E-5053-A147-0E93-DDB8B65F7D22}"/>
          </ac:graphicFrameMkLst>
        </pc:graphicFrameChg>
        <pc:graphicFrameChg chg="modGraphic">
          <ac:chgData name="LOUBET Patricia DTOF/DISU" userId="f099c5cd-c3d0-403b-ab1f-4c18d3ea50b0" providerId="ADAL" clId="{881025BB-6010-45BF-9B9F-405C5E5D610F}" dt="2024-11-30T21:07:23.462" v="5267" actId="6549"/>
          <ac:graphicFrameMkLst>
            <pc:docMk/>
            <pc:sldMk cId="1404455773" sldId="2134805605"/>
            <ac:graphicFrameMk id="15" creationId="{BEA01740-8779-A848-1291-39A6655E5B0A}"/>
          </ac:graphicFrameMkLst>
        </pc:graphicFrameChg>
        <pc:cxnChg chg="add del mod topLvl">
          <ac:chgData name="LOUBET Patricia DTOF/DISU" userId="f099c5cd-c3d0-403b-ab1f-4c18d3ea50b0" providerId="ADAL" clId="{881025BB-6010-45BF-9B9F-405C5E5D610F}" dt="2024-11-30T21:06:29.077" v="5242" actId="478"/>
          <ac:cxnSpMkLst>
            <pc:docMk/>
            <pc:sldMk cId="1404455773" sldId="2134805605"/>
            <ac:cxnSpMk id="11" creationId="{0E473E6A-27EE-6D00-5F6A-A382585F4323}"/>
          </ac:cxnSpMkLst>
        </pc:cxnChg>
        <pc:cxnChg chg="del">
          <ac:chgData name="LOUBET Patricia DTOF/DISU" userId="f099c5cd-c3d0-403b-ab1f-4c18d3ea50b0" providerId="ADAL" clId="{881025BB-6010-45BF-9B9F-405C5E5D610F}" dt="2024-11-30T21:05:52.860" v="5237" actId="478"/>
          <ac:cxnSpMkLst>
            <pc:docMk/>
            <pc:sldMk cId="1404455773" sldId="2134805605"/>
            <ac:cxnSpMk id="12" creationId="{FDF9FF42-6D2E-6440-57AF-7F4FAA4C3EDD}"/>
          </ac:cxnSpMkLst>
        </pc:cxnChg>
      </pc:sldChg>
      <pc:sldChg chg="addSp delSp modSp mod">
        <pc:chgData name="LOUBET Patricia DTOF/DISU" userId="f099c5cd-c3d0-403b-ab1f-4c18d3ea50b0" providerId="ADAL" clId="{881025BB-6010-45BF-9B9F-405C5E5D610F}" dt="2024-11-30T17:04:53.049" v="2015"/>
        <pc:sldMkLst>
          <pc:docMk/>
          <pc:sldMk cId="1762789773" sldId="2134805607"/>
        </pc:sldMkLst>
        <pc:spChg chg="mod">
          <ac:chgData name="LOUBET Patricia DTOF/DISU" userId="f099c5cd-c3d0-403b-ab1f-4c18d3ea50b0" providerId="ADAL" clId="{881025BB-6010-45BF-9B9F-405C5E5D610F}" dt="2024-11-30T16:03:47.676" v="1501"/>
          <ac:spMkLst>
            <pc:docMk/>
            <pc:sldMk cId="1762789773" sldId="2134805607"/>
            <ac:spMk id="5" creationId="{768A082C-8143-4804-4795-E5060ACC9DC7}"/>
          </ac:spMkLst>
        </pc:spChg>
        <pc:spChg chg="mod">
          <ac:chgData name="LOUBET Patricia DTOF/DISU" userId="f099c5cd-c3d0-403b-ab1f-4c18d3ea50b0" providerId="ADAL" clId="{881025BB-6010-45BF-9B9F-405C5E5D610F}" dt="2024-11-30T16:03:47.676" v="1501"/>
          <ac:spMkLst>
            <pc:docMk/>
            <pc:sldMk cId="1762789773" sldId="2134805607"/>
            <ac:spMk id="7" creationId="{3519B78E-54A4-420E-D156-EC541635ACE7}"/>
          </ac:spMkLst>
        </pc:spChg>
        <pc:spChg chg="del">
          <ac:chgData name="LOUBET Patricia DTOF/DISU" userId="f099c5cd-c3d0-403b-ab1f-4c18d3ea50b0" providerId="ADAL" clId="{881025BB-6010-45BF-9B9F-405C5E5D610F}" dt="2024-11-30T16:03:46.859" v="1500" actId="478"/>
          <ac:spMkLst>
            <pc:docMk/>
            <pc:sldMk cId="1762789773" sldId="2134805607"/>
            <ac:spMk id="10" creationId="{B96D6CA0-9283-7B87-0777-59968ADEB6D7}"/>
          </ac:spMkLst>
        </pc:spChg>
        <pc:grpChg chg="add mod">
          <ac:chgData name="LOUBET Patricia DTOF/DISU" userId="f099c5cd-c3d0-403b-ab1f-4c18d3ea50b0" providerId="ADAL" clId="{881025BB-6010-45BF-9B9F-405C5E5D610F}" dt="2024-11-30T16:03:47.676" v="1501"/>
          <ac:grpSpMkLst>
            <pc:docMk/>
            <pc:sldMk cId="1762789773" sldId="2134805607"/>
            <ac:grpSpMk id="3" creationId="{EB1E0B57-0FF0-EEDA-1878-A4C6F76E2984}"/>
          </ac:grpSpMkLst>
        </pc:grpChg>
        <pc:grpChg chg="mod">
          <ac:chgData name="LOUBET Patricia DTOF/DISU" userId="f099c5cd-c3d0-403b-ab1f-4c18d3ea50b0" providerId="ADAL" clId="{881025BB-6010-45BF-9B9F-405C5E5D610F}" dt="2024-11-30T16:03:47.676" v="1501"/>
          <ac:grpSpMkLst>
            <pc:docMk/>
            <pc:sldMk cId="1762789773" sldId="2134805607"/>
            <ac:grpSpMk id="4" creationId="{98499607-C004-12A4-868E-2A93C3E1D2D1}"/>
          </ac:grpSpMkLst>
        </pc:grpChg>
        <pc:picChg chg="mod">
          <ac:chgData name="LOUBET Patricia DTOF/DISU" userId="f099c5cd-c3d0-403b-ab1f-4c18d3ea50b0" providerId="ADAL" clId="{881025BB-6010-45BF-9B9F-405C5E5D610F}" dt="2024-11-30T16:03:47.676" v="1501"/>
          <ac:picMkLst>
            <pc:docMk/>
            <pc:sldMk cId="1762789773" sldId="2134805607"/>
            <ac:picMk id="6" creationId="{8067D21B-B7EA-BBDE-0618-AA7D79FA95D5}"/>
          </ac:picMkLst>
        </pc:picChg>
        <pc:picChg chg="mod">
          <ac:chgData name="LOUBET Patricia DTOF/DISU" userId="f099c5cd-c3d0-403b-ab1f-4c18d3ea50b0" providerId="ADAL" clId="{881025BB-6010-45BF-9B9F-405C5E5D610F}" dt="2024-11-30T17:04:53.049" v="2015"/>
          <ac:picMkLst>
            <pc:docMk/>
            <pc:sldMk cId="1762789773" sldId="2134805607"/>
            <ac:picMk id="8" creationId="{55A1CB83-3D9A-F04A-F4AA-68978DC5D46C}"/>
          </ac:picMkLst>
        </pc:picChg>
        <pc:picChg chg="del">
          <ac:chgData name="LOUBET Patricia DTOF/DISU" userId="f099c5cd-c3d0-403b-ab1f-4c18d3ea50b0" providerId="ADAL" clId="{881025BB-6010-45BF-9B9F-405C5E5D610F}" dt="2024-11-30T16:03:46.859" v="1500" actId="478"/>
          <ac:picMkLst>
            <pc:docMk/>
            <pc:sldMk cId="1762789773" sldId="2134805607"/>
            <ac:picMk id="9" creationId="{5A0DBA63-52DA-57D1-0A80-8A43CCB6DC6B}"/>
          </ac:picMkLst>
        </pc:picChg>
        <pc:picChg chg="mod">
          <ac:chgData name="LOUBET Patricia DTOF/DISU" userId="f099c5cd-c3d0-403b-ab1f-4c18d3ea50b0" providerId="ADAL" clId="{881025BB-6010-45BF-9B9F-405C5E5D610F}" dt="2024-11-30T16:03:47.676" v="1501"/>
          <ac:picMkLst>
            <pc:docMk/>
            <pc:sldMk cId="1762789773" sldId="2134805607"/>
            <ac:picMk id="11" creationId="{FFAB7A03-9ADA-5B79-5CD1-5D446337693C}"/>
          </ac:picMkLst>
        </pc:picChg>
      </pc:sldChg>
      <pc:sldChg chg="addSp delSp modSp mod">
        <pc:chgData name="LOUBET Patricia DTOF/DISU" userId="f099c5cd-c3d0-403b-ab1f-4c18d3ea50b0" providerId="ADAL" clId="{881025BB-6010-45BF-9B9F-405C5E5D610F}" dt="2024-11-30T20:13:32.105" v="4749" actId="33553"/>
        <pc:sldMkLst>
          <pc:docMk/>
          <pc:sldMk cId="3034576099" sldId="2134805608"/>
        </pc:sldMkLst>
        <pc:spChg chg="mod">
          <ac:chgData name="LOUBET Patricia DTOF/DISU" userId="f099c5cd-c3d0-403b-ab1f-4c18d3ea50b0" providerId="ADAL" clId="{881025BB-6010-45BF-9B9F-405C5E5D610F}" dt="2024-11-30T20:13:32.105" v="4749" actId="33553"/>
          <ac:spMkLst>
            <pc:docMk/>
            <pc:sldMk cId="3034576099" sldId="2134805608"/>
            <ac:spMk id="5" creationId="{16E41E97-BDFF-582A-180B-BB43F94F6239}"/>
          </ac:spMkLst>
        </pc:spChg>
        <pc:spChg chg="mod">
          <ac:chgData name="LOUBET Patricia DTOF/DISU" userId="f099c5cd-c3d0-403b-ab1f-4c18d3ea50b0" providerId="ADAL" clId="{881025BB-6010-45BF-9B9F-405C5E5D610F}" dt="2024-11-30T16:03:52.569" v="1503"/>
          <ac:spMkLst>
            <pc:docMk/>
            <pc:sldMk cId="3034576099" sldId="2134805608"/>
            <ac:spMk id="6" creationId="{4F68FB68-D690-F694-D23D-A247725F465A}"/>
          </ac:spMkLst>
        </pc:spChg>
        <pc:spChg chg="mod">
          <ac:chgData name="LOUBET Patricia DTOF/DISU" userId="f099c5cd-c3d0-403b-ab1f-4c18d3ea50b0" providerId="ADAL" clId="{881025BB-6010-45BF-9B9F-405C5E5D610F}" dt="2024-11-30T16:03:52.569" v="1503"/>
          <ac:spMkLst>
            <pc:docMk/>
            <pc:sldMk cId="3034576099" sldId="2134805608"/>
            <ac:spMk id="8" creationId="{94E6A72E-0A67-23C7-9D63-2EB568FA37BF}"/>
          </ac:spMkLst>
        </pc:spChg>
        <pc:spChg chg="del">
          <ac:chgData name="LOUBET Patricia DTOF/DISU" userId="f099c5cd-c3d0-403b-ab1f-4c18d3ea50b0" providerId="ADAL" clId="{881025BB-6010-45BF-9B9F-405C5E5D610F}" dt="2024-11-30T16:03:51.984" v="1502" actId="478"/>
          <ac:spMkLst>
            <pc:docMk/>
            <pc:sldMk cId="3034576099" sldId="2134805608"/>
            <ac:spMk id="11" creationId="{1090CCAD-6EFB-FBE1-8DE8-561D929AA090}"/>
          </ac:spMkLst>
        </pc:spChg>
        <pc:grpChg chg="add mod">
          <ac:chgData name="LOUBET Patricia DTOF/DISU" userId="f099c5cd-c3d0-403b-ab1f-4c18d3ea50b0" providerId="ADAL" clId="{881025BB-6010-45BF-9B9F-405C5E5D610F}" dt="2024-11-30T16:03:52.569" v="1503"/>
          <ac:grpSpMkLst>
            <pc:docMk/>
            <pc:sldMk cId="3034576099" sldId="2134805608"/>
            <ac:grpSpMk id="2" creationId="{699927A0-3959-105B-D079-A2172CDDA736}"/>
          </ac:grpSpMkLst>
        </pc:grpChg>
        <pc:grpChg chg="mod">
          <ac:chgData name="LOUBET Patricia DTOF/DISU" userId="f099c5cd-c3d0-403b-ab1f-4c18d3ea50b0" providerId="ADAL" clId="{881025BB-6010-45BF-9B9F-405C5E5D610F}" dt="2024-11-30T16:03:52.569" v="1503"/>
          <ac:grpSpMkLst>
            <pc:docMk/>
            <pc:sldMk cId="3034576099" sldId="2134805608"/>
            <ac:grpSpMk id="4" creationId="{4D5ECD97-52CB-B548-6E7F-57501DAC2DA3}"/>
          </ac:grpSpMkLst>
        </pc:grpChg>
        <pc:picChg chg="del">
          <ac:chgData name="LOUBET Patricia DTOF/DISU" userId="f099c5cd-c3d0-403b-ab1f-4c18d3ea50b0" providerId="ADAL" clId="{881025BB-6010-45BF-9B9F-405C5E5D610F}" dt="2024-11-30T16:03:51.984" v="1502" actId="478"/>
          <ac:picMkLst>
            <pc:docMk/>
            <pc:sldMk cId="3034576099" sldId="2134805608"/>
            <ac:picMk id="3" creationId="{5CEC1DEA-B252-4EF4-00EB-C8D0532625C4}"/>
          </ac:picMkLst>
        </pc:picChg>
        <pc:picChg chg="mod">
          <ac:chgData name="LOUBET Patricia DTOF/DISU" userId="f099c5cd-c3d0-403b-ab1f-4c18d3ea50b0" providerId="ADAL" clId="{881025BB-6010-45BF-9B9F-405C5E5D610F}" dt="2024-11-30T16:03:52.569" v="1503"/>
          <ac:picMkLst>
            <pc:docMk/>
            <pc:sldMk cId="3034576099" sldId="2134805608"/>
            <ac:picMk id="7" creationId="{8E9F40CC-F4A5-B44B-B952-FB83A8026307}"/>
          </ac:picMkLst>
        </pc:picChg>
        <pc:picChg chg="mod">
          <ac:chgData name="LOUBET Patricia DTOF/DISU" userId="f099c5cd-c3d0-403b-ab1f-4c18d3ea50b0" providerId="ADAL" clId="{881025BB-6010-45BF-9B9F-405C5E5D610F}" dt="2024-11-30T17:05:39.738" v="2016"/>
          <ac:picMkLst>
            <pc:docMk/>
            <pc:sldMk cId="3034576099" sldId="2134805608"/>
            <ac:picMk id="9" creationId="{02D59194-2110-8D53-32E3-6F2CB42E1180}"/>
          </ac:picMkLst>
        </pc:picChg>
        <pc:picChg chg="mod">
          <ac:chgData name="LOUBET Patricia DTOF/DISU" userId="f099c5cd-c3d0-403b-ab1f-4c18d3ea50b0" providerId="ADAL" clId="{881025BB-6010-45BF-9B9F-405C5E5D610F}" dt="2024-11-30T16:03:52.569" v="1503"/>
          <ac:picMkLst>
            <pc:docMk/>
            <pc:sldMk cId="3034576099" sldId="2134805608"/>
            <ac:picMk id="10" creationId="{E23184AB-5D99-00CC-C8AE-C190D223900A}"/>
          </ac:picMkLst>
        </pc:picChg>
      </pc:sldChg>
      <pc:sldChg chg="addSp delSp modSp">
        <pc:chgData name="LOUBET Patricia DTOF/DISU" userId="f099c5cd-c3d0-403b-ab1f-4c18d3ea50b0" providerId="ADAL" clId="{881025BB-6010-45BF-9B9F-405C5E5D610F}" dt="2024-11-30T16:03:58.542" v="1505"/>
        <pc:sldMkLst>
          <pc:docMk/>
          <pc:sldMk cId="3538852403" sldId="2134805609"/>
        </pc:sldMkLst>
        <pc:spChg chg="mod">
          <ac:chgData name="LOUBET Patricia DTOF/DISU" userId="f099c5cd-c3d0-403b-ab1f-4c18d3ea50b0" providerId="ADAL" clId="{881025BB-6010-45BF-9B9F-405C5E5D610F}" dt="2024-11-30T16:03:58.542" v="1505"/>
          <ac:spMkLst>
            <pc:docMk/>
            <pc:sldMk cId="3538852403" sldId="2134805609"/>
            <ac:spMk id="5" creationId="{B6FA80AD-FBAE-6947-8B56-0F6299C1B46D}"/>
          </ac:spMkLst>
        </pc:spChg>
        <pc:spChg chg="mod">
          <ac:chgData name="LOUBET Patricia DTOF/DISU" userId="f099c5cd-c3d0-403b-ab1f-4c18d3ea50b0" providerId="ADAL" clId="{881025BB-6010-45BF-9B9F-405C5E5D610F}" dt="2024-11-30T16:03:58.542" v="1505"/>
          <ac:spMkLst>
            <pc:docMk/>
            <pc:sldMk cId="3538852403" sldId="2134805609"/>
            <ac:spMk id="9" creationId="{E23A59BA-3D9E-69AF-938F-1AEAAA83E6F2}"/>
          </ac:spMkLst>
        </pc:spChg>
        <pc:grpChg chg="add mod">
          <ac:chgData name="LOUBET Patricia DTOF/DISU" userId="f099c5cd-c3d0-403b-ab1f-4c18d3ea50b0" providerId="ADAL" clId="{881025BB-6010-45BF-9B9F-405C5E5D610F}" dt="2024-11-30T16:03:58.542" v="1505"/>
          <ac:grpSpMkLst>
            <pc:docMk/>
            <pc:sldMk cId="3538852403" sldId="2134805609"/>
            <ac:grpSpMk id="2" creationId="{CBE81CC6-9563-EDD2-F83D-38A345E383DC}"/>
          </ac:grpSpMkLst>
        </pc:grpChg>
        <pc:grpChg chg="mod">
          <ac:chgData name="LOUBET Patricia DTOF/DISU" userId="f099c5cd-c3d0-403b-ab1f-4c18d3ea50b0" providerId="ADAL" clId="{881025BB-6010-45BF-9B9F-405C5E5D610F}" dt="2024-11-30T16:03:58.542" v="1505"/>
          <ac:grpSpMkLst>
            <pc:docMk/>
            <pc:sldMk cId="3538852403" sldId="2134805609"/>
            <ac:grpSpMk id="4" creationId="{7F1C6098-4995-03DA-A318-3592024DBDE8}"/>
          </ac:grpSpMkLst>
        </pc:grpChg>
        <pc:grpChg chg="del">
          <ac:chgData name="LOUBET Patricia DTOF/DISU" userId="f099c5cd-c3d0-403b-ab1f-4c18d3ea50b0" providerId="ADAL" clId="{881025BB-6010-45BF-9B9F-405C5E5D610F}" dt="2024-11-30T16:03:58.061" v="1504" actId="478"/>
          <ac:grpSpMkLst>
            <pc:docMk/>
            <pc:sldMk cId="3538852403" sldId="2134805609"/>
            <ac:grpSpMk id="122883" creationId="{05FF07CD-D223-44BC-83E1-92F98D2DF9EF}"/>
          </ac:grpSpMkLst>
        </pc:grpChg>
        <pc:picChg chg="mod">
          <ac:chgData name="LOUBET Patricia DTOF/DISU" userId="f099c5cd-c3d0-403b-ab1f-4c18d3ea50b0" providerId="ADAL" clId="{881025BB-6010-45BF-9B9F-405C5E5D610F}" dt="2024-11-30T16:03:58.542" v="1505"/>
          <ac:picMkLst>
            <pc:docMk/>
            <pc:sldMk cId="3538852403" sldId="2134805609"/>
            <ac:picMk id="7" creationId="{AED0DE73-0BBA-3E64-08EB-8815D9ED623B}"/>
          </ac:picMkLst>
        </pc:picChg>
        <pc:picChg chg="mod">
          <ac:chgData name="LOUBET Patricia DTOF/DISU" userId="f099c5cd-c3d0-403b-ab1f-4c18d3ea50b0" providerId="ADAL" clId="{881025BB-6010-45BF-9B9F-405C5E5D610F}" dt="2024-11-30T16:03:58.542" v="1505"/>
          <ac:picMkLst>
            <pc:docMk/>
            <pc:sldMk cId="3538852403" sldId="2134805609"/>
            <ac:picMk id="10" creationId="{61D3E1F9-9175-4C06-B57F-B54A9F7D26B0}"/>
          </ac:picMkLst>
        </pc:picChg>
      </pc:sldChg>
      <pc:sldChg chg="addSp delSp modSp mod modNotesTx">
        <pc:chgData name="LOUBET Patricia DTOF/DISU" userId="f099c5cd-c3d0-403b-ab1f-4c18d3ea50b0" providerId="ADAL" clId="{881025BB-6010-45BF-9B9F-405C5E5D610F}" dt="2024-12-01T10:51:57.841" v="5717" actId="962"/>
        <pc:sldMkLst>
          <pc:docMk/>
          <pc:sldMk cId="567706405" sldId="2134805610"/>
        </pc:sldMkLst>
        <pc:spChg chg="mod">
          <ac:chgData name="LOUBET Patricia DTOF/DISU" userId="f099c5cd-c3d0-403b-ab1f-4c18d3ea50b0" providerId="ADAL" clId="{881025BB-6010-45BF-9B9F-405C5E5D610F}" dt="2024-12-01T10:48:16.413" v="5601" actId="20577"/>
          <ac:spMkLst>
            <pc:docMk/>
            <pc:sldMk cId="567706405" sldId="2134805610"/>
            <ac:spMk id="2" creationId="{830D67A3-C744-D1B9-36DA-2E7701812E6E}"/>
          </ac:spMkLst>
        </pc:spChg>
        <pc:spChg chg="add mod">
          <ac:chgData name="LOUBET Patricia DTOF/DISU" userId="f099c5cd-c3d0-403b-ab1f-4c18d3ea50b0" providerId="ADAL" clId="{881025BB-6010-45BF-9B9F-405C5E5D610F}" dt="2024-12-01T10:47:03.061" v="5586" actId="14100"/>
          <ac:spMkLst>
            <pc:docMk/>
            <pc:sldMk cId="567706405" sldId="2134805610"/>
            <ac:spMk id="4" creationId="{256A4F43-4CE8-9ECF-D71C-23A0E1CD5362}"/>
          </ac:spMkLst>
        </pc:spChg>
        <pc:spChg chg="add mod">
          <ac:chgData name="LOUBET Patricia DTOF/DISU" userId="f099c5cd-c3d0-403b-ab1f-4c18d3ea50b0" providerId="ADAL" clId="{881025BB-6010-45BF-9B9F-405C5E5D610F}" dt="2024-12-01T10:47:03.061" v="5586" actId="14100"/>
          <ac:spMkLst>
            <pc:docMk/>
            <pc:sldMk cId="567706405" sldId="2134805610"/>
            <ac:spMk id="5" creationId="{A3EEA1C1-51B0-27CB-580F-5F0942C57EC2}"/>
          </ac:spMkLst>
        </pc:spChg>
        <pc:spChg chg="del mod">
          <ac:chgData name="LOUBET Patricia DTOF/DISU" userId="f099c5cd-c3d0-403b-ab1f-4c18d3ea50b0" providerId="ADAL" clId="{881025BB-6010-45BF-9B9F-405C5E5D610F}" dt="2024-12-01T10:38:20.115" v="5406" actId="478"/>
          <ac:spMkLst>
            <pc:docMk/>
            <pc:sldMk cId="567706405" sldId="2134805610"/>
            <ac:spMk id="6" creationId="{D1529C62-38D1-F30F-30ED-E594288501D0}"/>
          </ac:spMkLst>
        </pc:spChg>
        <pc:spChg chg="add del mod">
          <ac:chgData name="LOUBET Patricia DTOF/DISU" userId="f099c5cd-c3d0-403b-ab1f-4c18d3ea50b0" providerId="ADAL" clId="{881025BB-6010-45BF-9B9F-405C5E5D610F}" dt="2024-12-01T10:39:58.768" v="5430" actId="22"/>
          <ac:spMkLst>
            <pc:docMk/>
            <pc:sldMk cId="567706405" sldId="2134805610"/>
            <ac:spMk id="7" creationId="{D1EDA98B-BDC9-D6BF-6A58-1979CF27F28A}"/>
          </ac:spMkLst>
        </pc:spChg>
        <pc:spChg chg="add mod">
          <ac:chgData name="LOUBET Patricia DTOF/DISU" userId="f099c5cd-c3d0-403b-ab1f-4c18d3ea50b0" providerId="ADAL" clId="{881025BB-6010-45BF-9B9F-405C5E5D610F}" dt="2024-12-01T10:47:57.765" v="5590"/>
          <ac:spMkLst>
            <pc:docMk/>
            <pc:sldMk cId="567706405" sldId="2134805610"/>
            <ac:spMk id="10" creationId="{2D79ACB2-CB4B-9D02-20FB-1EE3D58766EE}"/>
          </ac:spMkLst>
        </pc:spChg>
        <pc:spChg chg="add mod">
          <ac:chgData name="LOUBET Patricia DTOF/DISU" userId="f099c5cd-c3d0-403b-ab1f-4c18d3ea50b0" providerId="ADAL" clId="{881025BB-6010-45BF-9B9F-405C5E5D610F}" dt="2024-12-01T10:47:46.850" v="5589"/>
          <ac:spMkLst>
            <pc:docMk/>
            <pc:sldMk cId="567706405" sldId="2134805610"/>
            <ac:spMk id="11" creationId="{BCB19C34-4A97-13D1-1D54-A4E35BAB8B05}"/>
          </ac:spMkLst>
        </pc:spChg>
        <pc:spChg chg="add mod">
          <ac:chgData name="LOUBET Patricia DTOF/DISU" userId="f099c5cd-c3d0-403b-ab1f-4c18d3ea50b0" providerId="ADAL" clId="{881025BB-6010-45BF-9B9F-405C5E5D610F}" dt="2024-12-01T10:47:35.397" v="5588"/>
          <ac:spMkLst>
            <pc:docMk/>
            <pc:sldMk cId="567706405" sldId="2134805610"/>
            <ac:spMk id="12" creationId="{EA3230F9-B8C2-1843-6FA0-5FFB85949EC8}"/>
          </ac:spMkLst>
        </pc:spChg>
        <pc:spChg chg="add mod">
          <ac:chgData name="LOUBET Patricia DTOF/DISU" userId="f099c5cd-c3d0-403b-ab1f-4c18d3ea50b0" providerId="ADAL" clId="{881025BB-6010-45BF-9B9F-405C5E5D610F}" dt="2024-12-01T10:51:44.519" v="5716" actId="20577"/>
          <ac:spMkLst>
            <pc:docMk/>
            <pc:sldMk cId="567706405" sldId="2134805610"/>
            <ac:spMk id="13" creationId="{A6F325BA-2274-6F51-098F-4ACEC8CCD84F}"/>
          </ac:spMkLst>
        </pc:spChg>
        <pc:picChg chg="add mod">
          <ac:chgData name="LOUBET Patricia DTOF/DISU" userId="f099c5cd-c3d0-403b-ab1f-4c18d3ea50b0" providerId="ADAL" clId="{881025BB-6010-45BF-9B9F-405C5E5D610F}" dt="2024-11-30T20:58:51.834" v="5177" actId="1076"/>
          <ac:picMkLst>
            <pc:docMk/>
            <pc:sldMk cId="567706405" sldId="2134805610"/>
            <ac:picMk id="3" creationId="{2D045905-D1C0-309D-A121-8979DA2A2D92}"/>
          </ac:picMkLst>
        </pc:picChg>
        <pc:picChg chg="add mod ord">
          <ac:chgData name="LOUBET Patricia DTOF/DISU" userId="f099c5cd-c3d0-403b-ab1f-4c18d3ea50b0" providerId="ADAL" clId="{881025BB-6010-45BF-9B9F-405C5E5D610F}" dt="2024-12-01T10:51:57.841" v="5717" actId="962"/>
          <ac:picMkLst>
            <pc:docMk/>
            <pc:sldMk cId="567706405" sldId="2134805610"/>
            <ac:picMk id="9" creationId="{B23D5FB5-A6B4-F671-F2A0-1FEE58F0BE1C}"/>
          </ac:picMkLst>
        </pc:picChg>
        <pc:picChg chg="del">
          <ac:chgData name="LOUBET Patricia DTOF/DISU" userId="f099c5cd-c3d0-403b-ab1f-4c18d3ea50b0" providerId="ADAL" clId="{881025BB-6010-45BF-9B9F-405C5E5D610F}" dt="2024-11-30T20:58:06.861" v="5151" actId="478"/>
          <ac:picMkLst>
            <pc:docMk/>
            <pc:sldMk cId="567706405" sldId="2134805610"/>
            <ac:picMk id="5122" creationId="{CCF4DF6B-CDE9-FFC7-06AD-1B3C0F3A2910}"/>
          </ac:picMkLst>
        </pc:picChg>
      </pc:sldChg>
      <pc:sldChg chg="new del">
        <pc:chgData name="LOUBET Patricia DTOF/DISU" userId="f099c5cd-c3d0-403b-ab1f-4c18d3ea50b0" providerId="ADAL" clId="{881025BB-6010-45BF-9B9F-405C5E5D610F}" dt="2024-11-30T17:49:02.730" v="3017" actId="47"/>
        <pc:sldMkLst>
          <pc:docMk/>
          <pc:sldMk cId="1521066434" sldId="2134805611"/>
        </pc:sldMkLst>
      </pc:sldChg>
      <pc:sldChg chg="addSp delSp modSp add mod">
        <pc:chgData name="LOUBET Patricia DTOF/DISU" userId="f099c5cd-c3d0-403b-ab1f-4c18d3ea50b0" providerId="ADAL" clId="{881025BB-6010-45BF-9B9F-405C5E5D610F}" dt="2024-11-30T21:00:15.357" v="5193" actId="3064"/>
        <pc:sldMkLst>
          <pc:docMk/>
          <pc:sldMk cId="4175755499" sldId="2134805611"/>
        </pc:sldMkLst>
        <pc:spChg chg="del">
          <ac:chgData name="LOUBET Patricia DTOF/DISU" userId="f099c5cd-c3d0-403b-ab1f-4c18d3ea50b0" providerId="ADAL" clId="{881025BB-6010-45BF-9B9F-405C5E5D610F}" dt="2024-11-30T20:53:35.853" v="5089" actId="21"/>
          <ac:spMkLst>
            <pc:docMk/>
            <pc:sldMk cId="4175755499" sldId="2134805611"/>
            <ac:spMk id="4" creationId="{256A4F43-4CE8-9ECF-D71C-23A0E1CD5362}"/>
          </ac:spMkLst>
        </pc:spChg>
        <pc:spChg chg="mod">
          <ac:chgData name="LOUBET Patricia DTOF/DISU" userId="f099c5cd-c3d0-403b-ab1f-4c18d3ea50b0" providerId="ADAL" clId="{881025BB-6010-45BF-9B9F-405C5E5D610F}" dt="2024-11-30T20:43:37.785" v="5034" actId="1076"/>
          <ac:spMkLst>
            <pc:docMk/>
            <pc:sldMk cId="4175755499" sldId="2134805611"/>
            <ac:spMk id="5" creationId="{8B47F313-049D-4968-B778-EB18CE644254}"/>
          </ac:spMkLst>
        </pc:spChg>
        <pc:spChg chg="del">
          <ac:chgData name="LOUBET Patricia DTOF/DISU" userId="f099c5cd-c3d0-403b-ab1f-4c18d3ea50b0" providerId="ADAL" clId="{881025BB-6010-45BF-9B9F-405C5E5D610F}" dt="2024-11-30T20:53:35.853" v="5089" actId="21"/>
          <ac:spMkLst>
            <pc:docMk/>
            <pc:sldMk cId="4175755499" sldId="2134805611"/>
            <ac:spMk id="6" creationId="{A3EEA1C1-51B0-27CB-580F-5F0942C57EC2}"/>
          </ac:spMkLst>
        </pc:spChg>
        <pc:spChg chg="add del mod">
          <ac:chgData name="LOUBET Patricia DTOF/DISU" userId="f099c5cd-c3d0-403b-ab1f-4c18d3ea50b0" providerId="ADAL" clId="{881025BB-6010-45BF-9B9F-405C5E5D610F}" dt="2024-11-30T20:38:56.754" v="4968" actId="3680"/>
          <ac:spMkLst>
            <pc:docMk/>
            <pc:sldMk cId="4175755499" sldId="2134805611"/>
            <ac:spMk id="7" creationId="{64208B95-19E4-9178-B60D-8A68E092266C}"/>
          </ac:spMkLst>
        </pc:spChg>
        <pc:graphicFrameChg chg="add mod ord modGraphic">
          <ac:chgData name="LOUBET Patricia DTOF/DISU" userId="f099c5cd-c3d0-403b-ab1f-4c18d3ea50b0" providerId="ADAL" clId="{881025BB-6010-45BF-9B9F-405C5E5D610F}" dt="2024-11-30T21:00:15.357" v="5193" actId="3064"/>
          <ac:graphicFrameMkLst>
            <pc:docMk/>
            <pc:sldMk cId="4175755499" sldId="2134805611"/>
            <ac:graphicFrameMk id="8" creationId="{D927CB31-B624-8330-E21D-646465EC0428}"/>
          </ac:graphicFrameMkLst>
        </pc:graphicFrameChg>
        <pc:graphicFrameChg chg="del">
          <ac:chgData name="LOUBET Patricia DTOF/DISU" userId="f099c5cd-c3d0-403b-ab1f-4c18d3ea50b0" providerId="ADAL" clId="{881025BB-6010-45BF-9B9F-405C5E5D610F}" dt="2024-11-30T20:38:47.921" v="4967" actId="478"/>
          <ac:graphicFrameMkLst>
            <pc:docMk/>
            <pc:sldMk cId="4175755499" sldId="2134805611"/>
            <ac:graphicFrameMk id="12" creationId="{7B00010F-E5AC-492B-9C03-EB7B3678875C}"/>
          </ac:graphicFrameMkLst>
        </pc:graphicFrameChg>
        <pc:graphicFrameChg chg="del">
          <ac:chgData name="LOUBET Patricia DTOF/DISU" userId="f099c5cd-c3d0-403b-ab1f-4c18d3ea50b0" providerId="ADAL" clId="{881025BB-6010-45BF-9B9F-405C5E5D610F}" dt="2024-11-30T20:38:47.921" v="4967" actId="478"/>
          <ac:graphicFrameMkLst>
            <pc:docMk/>
            <pc:sldMk cId="4175755499" sldId="2134805611"/>
            <ac:graphicFrameMk id="15" creationId="{F98588FC-8465-418F-9DDC-DF621FA7D839}"/>
          </ac:graphicFrameMkLst>
        </pc:graphicFrameChg>
        <pc:picChg chg="del mod">
          <ac:chgData name="LOUBET Patricia DTOF/DISU" userId="f099c5cd-c3d0-403b-ab1f-4c18d3ea50b0" providerId="ADAL" clId="{881025BB-6010-45BF-9B9F-405C5E5D610F}" dt="2024-11-30T20:53:35.853" v="5089" actId="21"/>
          <ac:picMkLst>
            <pc:docMk/>
            <pc:sldMk cId="4175755499" sldId="2134805611"/>
            <ac:picMk id="3" creationId="{2D045905-D1C0-309D-A121-8979DA2A2D92}"/>
          </ac:picMkLst>
        </pc:picChg>
      </pc:sldChg>
      <pc:sldChg chg="delSp modSp add mod">
        <pc:chgData name="LOUBET Patricia DTOF/DISU" userId="f099c5cd-c3d0-403b-ab1f-4c18d3ea50b0" providerId="ADAL" clId="{881025BB-6010-45BF-9B9F-405C5E5D610F}" dt="2024-12-01T10:38:11.884" v="5405" actId="20577"/>
        <pc:sldMkLst>
          <pc:docMk/>
          <pc:sldMk cId="2423652277" sldId="2134805612"/>
        </pc:sldMkLst>
        <pc:spChg chg="mod">
          <ac:chgData name="LOUBET Patricia DTOF/DISU" userId="f099c5cd-c3d0-403b-ab1f-4c18d3ea50b0" providerId="ADAL" clId="{881025BB-6010-45BF-9B9F-405C5E5D610F}" dt="2024-12-01T10:37:06.302" v="5323" actId="20577"/>
          <ac:spMkLst>
            <pc:docMk/>
            <pc:sldMk cId="2423652277" sldId="2134805612"/>
            <ac:spMk id="2" creationId="{830D67A3-C744-D1B9-36DA-2E7701812E6E}"/>
          </ac:spMkLst>
        </pc:spChg>
        <pc:spChg chg="del">
          <ac:chgData name="LOUBET Patricia DTOF/DISU" userId="f099c5cd-c3d0-403b-ab1f-4c18d3ea50b0" providerId="ADAL" clId="{881025BB-6010-45BF-9B9F-405C5E5D610F}" dt="2024-12-01T10:36:54.150" v="5310" actId="478"/>
          <ac:spMkLst>
            <pc:docMk/>
            <pc:sldMk cId="2423652277" sldId="2134805612"/>
            <ac:spMk id="4" creationId="{256A4F43-4CE8-9ECF-D71C-23A0E1CD5362}"/>
          </ac:spMkLst>
        </pc:spChg>
        <pc:spChg chg="del">
          <ac:chgData name="LOUBET Patricia DTOF/DISU" userId="f099c5cd-c3d0-403b-ab1f-4c18d3ea50b0" providerId="ADAL" clId="{881025BB-6010-45BF-9B9F-405C5E5D610F}" dt="2024-12-01T10:36:54.150" v="5310" actId="478"/>
          <ac:spMkLst>
            <pc:docMk/>
            <pc:sldMk cId="2423652277" sldId="2134805612"/>
            <ac:spMk id="5" creationId="{A3EEA1C1-51B0-27CB-580F-5F0942C57EC2}"/>
          </ac:spMkLst>
        </pc:spChg>
        <pc:spChg chg="mod">
          <ac:chgData name="LOUBET Patricia DTOF/DISU" userId="f099c5cd-c3d0-403b-ab1f-4c18d3ea50b0" providerId="ADAL" clId="{881025BB-6010-45BF-9B9F-405C5E5D610F}" dt="2024-12-01T10:38:11.884" v="5405" actId="20577"/>
          <ac:spMkLst>
            <pc:docMk/>
            <pc:sldMk cId="2423652277" sldId="2134805612"/>
            <ac:spMk id="6" creationId="{D1529C62-38D1-F30F-30ED-E594288501D0}"/>
          </ac:spMkLst>
        </pc:spChg>
        <pc:picChg chg="del">
          <ac:chgData name="LOUBET Patricia DTOF/DISU" userId="f099c5cd-c3d0-403b-ab1f-4c18d3ea50b0" providerId="ADAL" clId="{881025BB-6010-45BF-9B9F-405C5E5D610F}" dt="2024-12-01T10:36:54.150" v="5310" actId="478"/>
          <ac:picMkLst>
            <pc:docMk/>
            <pc:sldMk cId="2423652277" sldId="2134805612"/>
            <ac:picMk id="3" creationId="{2D045905-D1C0-309D-A121-8979DA2A2D92}"/>
          </ac:picMkLst>
        </pc:picChg>
      </pc:sldChg>
      <pc:sldChg chg="addSp delSp modSp new mod modNotesTx">
        <pc:chgData name="LOUBET Patricia DTOF/DISU" userId="f099c5cd-c3d0-403b-ab1f-4c18d3ea50b0" providerId="ADAL" clId="{881025BB-6010-45BF-9B9F-405C5E5D610F}" dt="2024-12-01T17:07:14.885" v="6189" actId="962"/>
        <pc:sldMkLst>
          <pc:docMk/>
          <pc:sldMk cId="680606566" sldId="2134805613"/>
        </pc:sldMkLst>
        <pc:spChg chg="mod">
          <ac:chgData name="LOUBET Patricia DTOF/DISU" userId="f099c5cd-c3d0-403b-ab1f-4c18d3ea50b0" providerId="ADAL" clId="{881025BB-6010-45BF-9B9F-405C5E5D610F}" dt="2024-12-01T16:54:45.939" v="6009" actId="14100"/>
          <ac:spMkLst>
            <pc:docMk/>
            <pc:sldMk cId="680606566" sldId="2134805613"/>
            <ac:spMk id="2" creationId="{A754F28C-303E-72D6-B389-95E8E0187F84}"/>
          </ac:spMkLst>
        </pc:spChg>
        <pc:spChg chg="del">
          <ac:chgData name="LOUBET Patricia DTOF/DISU" userId="f099c5cd-c3d0-403b-ab1f-4c18d3ea50b0" providerId="ADAL" clId="{881025BB-6010-45BF-9B9F-405C5E5D610F}" dt="2024-12-01T12:33:23.180" v="5945"/>
          <ac:spMkLst>
            <pc:docMk/>
            <pc:sldMk cId="680606566" sldId="2134805613"/>
            <ac:spMk id="3" creationId="{0FE5D9B7-C8FC-EE27-A84F-C6FED586CF95}"/>
          </ac:spMkLst>
        </pc:spChg>
        <pc:spChg chg="add del mod">
          <ac:chgData name="LOUBET Patricia DTOF/DISU" userId="f099c5cd-c3d0-403b-ab1f-4c18d3ea50b0" providerId="ADAL" clId="{881025BB-6010-45BF-9B9F-405C5E5D610F}" dt="2024-12-01T12:34:03.188" v="5947"/>
          <ac:spMkLst>
            <pc:docMk/>
            <pc:sldMk cId="680606566" sldId="2134805613"/>
            <ac:spMk id="4" creationId="{6505C311-B09B-9DE5-56BD-7174A8EE175B}"/>
          </ac:spMkLst>
        </pc:spChg>
        <pc:spChg chg="add del mod">
          <ac:chgData name="LOUBET Patricia DTOF/DISU" userId="f099c5cd-c3d0-403b-ab1f-4c18d3ea50b0" providerId="ADAL" clId="{881025BB-6010-45BF-9B9F-405C5E5D610F}" dt="2024-12-01T12:34:14.240" v="5949" actId="22"/>
          <ac:spMkLst>
            <pc:docMk/>
            <pc:sldMk cId="680606566" sldId="2134805613"/>
            <ac:spMk id="5" creationId="{C01CD86B-2DB1-43B4-D03F-DFDD9A689741}"/>
          </ac:spMkLst>
        </pc:spChg>
        <pc:picChg chg="add mod ord">
          <ac:chgData name="LOUBET Patricia DTOF/DISU" userId="f099c5cd-c3d0-403b-ab1f-4c18d3ea50b0" providerId="ADAL" clId="{881025BB-6010-45BF-9B9F-405C5E5D610F}" dt="2024-12-01T17:07:14.885" v="6189" actId="962"/>
          <ac:picMkLst>
            <pc:docMk/>
            <pc:sldMk cId="680606566" sldId="2134805613"/>
            <ac:picMk id="7" creationId="{41A6F935-4DEE-0FFA-276F-8BA7B6F0CC5B}"/>
          </ac:picMkLst>
        </pc:picChg>
        <pc:picChg chg="add del mod">
          <ac:chgData name="LOUBET Patricia DTOF/DISU" userId="f099c5cd-c3d0-403b-ab1f-4c18d3ea50b0" providerId="ADAL" clId="{881025BB-6010-45BF-9B9F-405C5E5D610F}" dt="2024-12-01T12:33:25.592" v="5946" actId="478"/>
          <ac:picMkLst>
            <pc:docMk/>
            <pc:sldMk cId="680606566" sldId="2134805613"/>
            <ac:picMk id="2050" creationId="{5F2832BF-B7FE-7439-5B72-6F2DEFCBDBCF}"/>
          </ac:picMkLst>
        </pc:picChg>
        <pc:picChg chg="add del mod">
          <ac:chgData name="LOUBET Patricia DTOF/DISU" userId="f099c5cd-c3d0-403b-ab1f-4c18d3ea50b0" providerId="ADAL" clId="{881025BB-6010-45BF-9B9F-405C5E5D610F}" dt="2024-12-01T12:34:06.194" v="5948" actId="478"/>
          <ac:picMkLst>
            <pc:docMk/>
            <pc:sldMk cId="680606566" sldId="2134805613"/>
            <ac:picMk id="2052" creationId="{04D5113F-7F47-6632-F769-56436918E24C}"/>
          </ac:picMkLst>
        </pc:picChg>
      </pc:sldChg>
      <pc:sldMasterChg chg="addSldLayout delSldLayout">
        <pc:chgData name="LOUBET Patricia DTOF/DISU" userId="f099c5cd-c3d0-403b-ab1f-4c18d3ea50b0" providerId="ADAL" clId="{881025BB-6010-45BF-9B9F-405C5E5D610F}" dt="2024-11-30T15:40:15.254" v="6" actId="47"/>
        <pc:sldMasterMkLst>
          <pc:docMk/>
          <pc:sldMasterMk cId="0" sldId="2147484364"/>
        </pc:sldMasterMkLst>
        <pc:sldLayoutChg chg="add del">
          <pc:chgData name="LOUBET Patricia DTOF/DISU" userId="f099c5cd-c3d0-403b-ab1f-4c18d3ea50b0" providerId="ADAL" clId="{881025BB-6010-45BF-9B9F-405C5E5D610F}" dt="2024-11-30T15:40:15.254" v="6" actId="47"/>
          <pc:sldLayoutMkLst>
            <pc:docMk/>
            <pc:sldMasterMk cId="0" sldId="2147484364"/>
            <pc:sldLayoutMk cId="3848968060" sldId="2147485843"/>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195B3D2-3796-4D76-B327-20C884C70C84}" type="doc">
      <dgm:prSet loTypeId="urn:microsoft.com/office/officeart/2005/8/layout/default" loCatId="list" qsTypeId="urn:microsoft.com/office/officeart/2005/8/quickstyle/simple3" qsCatId="simple" csTypeId="urn:microsoft.com/office/officeart/2005/8/colors/accent1_2" csCatId="accent1" phldr="1"/>
      <dgm:spPr/>
      <dgm:t>
        <a:bodyPr/>
        <a:lstStyle/>
        <a:p>
          <a:endParaRPr lang="fr-FR"/>
        </a:p>
      </dgm:t>
    </dgm:pt>
    <dgm:pt modelId="{778545E6-E0EF-406C-A272-502F685A15EB}">
      <dgm:prSet phldrT="[Texte]" custT="1"/>
      <dgm:spPr/>
      <dgm:t>
        <a:bodyPr/>
        <a:lstStyle/>
        <a:p>
          <a:r>
            <a:rPr lang="fr-FR" sz="1200" dirty="0">
              <a:solidFill>
                <a:schemeClr val="tx1"/>
              </a:solidFill>
            </a:rPr>
            <a:t>acquisition du langage écrit (dyslexie, dysorthographie) </a:t>
          </a:r>
        </a:p>
      </dgm:t>
    </dgm:pt>
    <dgm:pt modelId="{DC21537E-4065-47DB-B48E-24496DAF3362}" type="parTrans" cxnId="{25340A78-4ABE-4D02-A3A7-14A3025C2EB3}">
      <dgm:prSet/>
      <dgm:spPr/>
      <dgm:t>
        <a:bodyPr/>
        <a:lstStyle/>
        <a:p>
          <a:endParaRPr lang="fr-FR" sz="2800">
            <a:solidFill>
              <a:schemeClr val="tx1"/>
            </a:solidFill>
          </a:endParaRPr>
        </a:p>
      </dgm:t>
    </dgm:pt>
    <dgm:pt modelId="{55156FFB-ACC7-4DA5-947E-8D1E2D5B2C29}" type="sibTrans" cxnId="{25340A78-4ABE-4D02-A3A7-14A3025C2EB3}">
      <dgm:prSet/>
      <dgm:spPr/>
      <dgm:t>
        <a:bodyPr/>
        <a:lstStyle/>
        <a:p>
          <a:endParaRPr lang="fr-FR" sz="2800">
            <a:solidFill>
              <a:schemeClr val="tx1"/>
            </a:solidFill>
          </a:endParaRPr>
        </a:p>
      </dgm:t>
    </dgm:pt>
    <dgm:pt modelId="{FE726558-07EF-4825-8EB5-2A8E1CA16C02}">
      <dgm:prSet phldrT="[Texte]" custT="1"/>
      <dgm:spPr/>
      <dgm:t>
        <a:bodyPr/>
        <a:lstStyle/>
        <a:p>
          <a:r>
            <a:rPr lang="fr-FR" sz="1200" dirty="0">
              <a:solidFill>
                <a:schemeClr val="tx1"/>
              </a:solidFill>
            </a:rPr>
            <a:t>développement du langage oral (dysphasie)</a:t>
          </a:r>
        </a:p>
      </dgm:t>
    </dgm:pt>
    <dgm:pt modelId="{0D8E8901-870F-468A-9B38-037ACD006FCC}" type="parTrans" cxnId="{F93F75EF-1BED-4CE4-90E7-AB641994F5B5}">
      <dgm:prSet/>
      <dgm:spPr/>
      <dgm:t>
        <a:bodyPr/>
        <a:lstStyle/>
        <a:p>
          <a:endParaRPr lang="fr-FR" sz="2800">
            <a:solidFill>
              <a:schemeClr val="tx1"/>
            </a:solidFill>
          </a:endParaRPr>
        </a:p>
      </dgm:t>
    </dgm:pt>
    <dgm:pt modelId="{B60DF823-3861-4BE4-9BDE-BD751DB7552C}" type="sibTrans" cxnId="{F93F75EF-1BED-4CE4-90E7-AB641994F5B5}">
      <dgm:prSet/>
      <dgm:spPr/>
      <dgm:t>
        <a:bodyPr/>
        <a:lstStyle/>
        <a:p>
          <a:endParaRPr lang="fr-FR" sz="2800">
            <a:solidFill>
              <a:schemeClr val="tx1"/>
            </a:solidFill>
          </a:endParaRPr>
        </a:p>
      </dgm:t>
    </dgm:pt>
    <dgm:pt modelId="{B1DEA516-F5F8-4780-A076-8D99CEADD14C}">
      <dgm:prSet phldrT="[Texte]" custT="1"/>
      <dgm:spPr/>
      <dgm:t>
        <a:bodyPr/>
        <a:lstStyle/>
        <a:p>
          <a:r>
            <a:rPr lang="fr-FR" sz="1200" dirty="0">
              <a:solidFill>
                <a:schemeClr val="tx1"/>
              </a:solidFill>
            </a:rPr>
            <a:t>développement moteur et/ou fonctions visuo-spatiales, (dyspraxie)</a:t>
          </a:r>
        </a:p>
      </dgm:t>
    </dgm:pt>
    <dgm:pt modelId="{EBE542FA-C126-44CC-9749-AE37958FCDFA}" type="parTrans" cxnId="{C9B77C95-3E4D-4F9E-8A3B-BDADFAF8BCC3}">
      <dgm:prSet/>
      <dgm:spPr/>
      <dgm:t>
        <a:bodyPr/>
        <a:lstStyle/>
        <a:p>
          <a:endParaRPr lang="fr-FR" sz="2800">
            <a:solidFill>
              <a:schemeClr val="tx1"/>
            </a:solidFill>
          </a:endParaRPr>
        </a:p>
      </dgm:t>
    </dgm:pt>
    <dgm:pt modelId="{3DA0E85C-ABEB-4DE0-9717-235C21EFB2A7}" type="sibTrans" cxnId="{C9B77C95-3E4D-4F9E-8A3B-BDADFAF8BCC3}">
      <dgm:prSet/>
      <dgm:spPr/>
      <dgm:t>
        <a:bodyPr/>
        <a:lstStyle/>
        <a:p>
          <a:endParaRPr lang="fr-FR" sz="2800">
            <a:solidFill>
              <a:schemeClr val="tx1"/>
            </a:solidFill>
          </a:endParaRPr>
        </a:p>
      </dgm:t>
    </dgm:pt>
    <dgm:pt modelId="{E6E0F085-675D-48DB-A01E-F47DF46B6705}">
      <dgm:prSet phldrT="[Texte]" custT="1"/>
      <dgm:spPr/>
      <dgm:t>
        <a:bodyPr/>
        <a:lstStyle/>
        <a:p>
          <a:r>
            <a:rPr lang="fr-FR" sz="1100" dirty="0">
              <a:solidFill>
                <a:schemeClr val="tx1"/>
              </a:solidFill>
            </a:rPr>
            <a:t>développement des processus attentionnels et/ou des fonctions exécutives (TDAH avec ou sans hyperactivité, Asperger)</a:t>
          </a:r>
        </a:p>
      </dgm:t>
    </dgm:pt>
    <dgm:pt modelId="{E18C19CB-8B13-4DC2-9595-E6E53789D751}" type="parTrans" cxnId="{82C6A35E-E493-4C3D-98AD-57CE72825948}">
      <dgm:prSet/>
      <dgm:spPr/>
      <dgm:t>
        <a:bodyPr/>
        <a:lstStyle/>
        <a:p>
          <a:endParaRPr lang="fr-FR" sz="2800">
            <a:solidFill>
              <a:schemeClr val="tx1"/>
            </a:solidFill>
          </a:endParaRPr>
        </a:p>
      </dgm:t>
    </dgm:pt>
    <dgm:pt modelId="{DF7480C6-A162-4B81-990E-7406EF933117}" type="sibTrans" cxnId="{82C6A35E-E493-4C3D-98AD-57CE72825948}">
      <dgm:prSet/>
      <dgm:spPr/>
      <dgm:t>
        <a:bodyPr/>
        <a:lstStyle/>
        <a:p>
          <a:endParaRPr lang="fr-FR" sz="2800">
            <a:solidFill>
              <a:schemeClr val="tx1"/>
            </a:solidFill>
          </a:endParaRPr>
        </a:p>
      </dgm:t>
    </dgm:pt>
    <dgm:pt modelId="{55340545-0C2A-4AB8-B483-5EF420F5EE8C}">
      <dgm:prSet phldrT="[Texte]" custT="1"/>
      <dgm:spPr/>
      <dgm:t>
        <a:bodyPr/>
        <a:lstStyle/>
        <a:p>
          <a:r>
            <a:rPr lang="fr-FR" sz="1200" dirty="0">
              <a:solidFill>
                <a:schemeClr val="tx1"/>
              </a:solidFill>
            </a:rPr>
            <a:t>développement de la mémoire de travail</a:t>
          </a:r>
        </a:p>
      </dgm:t>
    </dgm:pt>
    <dgm:pt modelId="{8CD67003-CB53-4E9C-A3C6-9B9823715772}" type="parTrans" cxnId="{B6ECD807-790F-4CEE-B0CD-C5D7D1835EFF}">
      <dgm:prSet/>
      <dgm:spPr/>
      <dgm:t>
        <a:bodyPr/>
        <a:lstStyle/>
        <a:p>
          <a:endParaRPr lang="fr-FR" sz="2800">
            <a:solidFill>
              <a:schemeClr val="tx1"/>
            </a:solidFill>
          </a:endParaRPr>
        </a:p>
      </dgm:t>
    </dgm:pt>
    <dgm:pt modelId="{D215B93D-3732-4FAB-A90D-EB5B7133EA13}" type="sibTrans" cxnId="{B6ECD807-790F-4CEE-B0CD-C5D7D1835EFF}">
      <dgm:prSet/>
      <dgm:spPr/>
      <dgm:t>
        <a:bodyPr/>
        <a:lstStyle/>
        <a:p>
          <a:endParaRPr lang="fr-FR" sz="2800">
            <a:solidFill>
              <a:schemeClr val="tx1"/>
            </a:solidFill>
          </a:endParaRPr>
        </a:p>
      </dgm:t>
    </dgm:pt>
    <dgm:pt modelId="{F50481FB-F5B6-480D-BA6C-01D91F6A2E1E}">
      <dgm:prSet phldrT="[Texte]" custT="1"/>
      <dgm:spPr/>
      <dgm:t>
        <a:bodyPr/>
        <a:lstStyle/>
        <a:p>
          <a:r>
            <a:rPr lang="fr-FR" sz="1200" dirty="0">
              <a:solidFill>
                <a:schemeClr val="tx1"/>
              </a:solidFill>
            </a:rPr>
            <a:t>activités numériques -calcul, apprentissage des nombres et des opérations- (dyscalculie)</a:t>
          </a:r>
        </a:p>
      </dgm:t>
    </dgm:pt>
    <dgm:pt modelId="{546EE578-3F3C-4EEA-9F6F-0E06DB708BFB}" type="parTrans" cxnId="{82A7D75C-447F-405B-8718-0D7B6EB108AE}">
      <dgm:prSet/>
      <dgm:spPr/>
      <dgm:t>
        <a:bodyPr/>
        <a:lstStyle/>
        <a:p>
          <a:endParaRPr lang="fr-FR" sz="2800">
            <a:solidFill>
              <a:schemeClr val="tx1"/>
            </a:solidFill>
          </a:endParaRPr>
        </a:p>
      </dgm:t>
    </dgm:pt>
    <dgm:pt modelId="{F9F0F606-9354-47EA-9B5C-89FF812EA0D4}" type="sibTrans" cxnId="{82A7D75C-447F-405B-8718-0D7B6EB108AE}">
      <dgm:prSet/>
      <dgm:spPr/>
      <dgm:t>
        <a:bodyPr/>
        <a:lstStyle/>
        <a:p>
          <a:endParaRPr lang="fr-FR" sz="2800">
            <a:solidFill>
              <a:schemeClr val="tx1"/>
            </a:solidFill>
          </a:endParaRPr>
        </a:p>
      </dgm:t>
    </dgm:pt>
    <dgm:pt modelId="{648AD7E7-75FA-426A-A89A-91FE58092001}" type="pres">
      <dgm:prSet presAssocID="{2195B3D2-3796-4D76-B327-20C884C70C84}" presName="diagram" presStyleCnt="0">
        <dgm:presLayoutVars>
          <dgm:dir/>
          <dgm:resizeHandles val="exact"/>
        </dgm:presLayoutVars>
      </dgm:prSet>
      <dgm:spPr/>
    </dgm:pt>
    <dgm:pt modelId="{EA4730A9-F391-4317-A5B3-2D184CDEFE04}" type="pres">
      <dgm:prSet presAssocID="{778545E6-E0EF-406C-A272-502F685A15EB}" presName="node" presStyleLbl="node1" presStyleIdx="0" presStyleCnt="6">
        <dgm:presLayoutVars>
          <dgm:bulletEnabled val="1"/>
        </dgm:presLayoutVars>
      </dgm:prSet>
      <dgm:spPr/>
    </dgm:pt>
    <dgm:pt modelId="{E0095D9F-DB28-42D5-AD0B-C44E8E07C03A}" type="pres">
      <dgm:prSet presAssocID="{55156FFB-ACC7-4DA5-947E-8D1E2D5B2C29}" presName="sibTrans" presStyleCnt="0"/>
      <dgm:spPr/>
    </dgm:pt>
    <dgm:pt modelId="{642FD4F1-7850-4887-90CD-1711981B0DC1}" type="pres">
      <dgm:prSet presAssocID="{FE726558-07EF-4825-8EB5-2A8E1CA16C02}" presName="node" presStyleLbl="node1" presStyleIdx="1" presStyleCnt="6">
        <dgm:presLayoutVars>
          <dgm:bulletEnabled val="1"/>
        </dgm:presLayoutVars>
      </dgm:prSet>
      <dgm:spPr/>
    </dgm:pt>
    <dgm:pt modelId="{D60A38C4-3FFC-472C-A044-A5B8A7CB1089}" type="pres">
      <dgm:prSet presAssocID="{B60DF823-3861-4BE4-9BDE-BD751DB7552C}" presName="sibTrans" presStyleCnt="0"/>
      <dgm:spPr/>
    </dgm:pt>
    <dgm:pt modelId="{AEC5C91A-435F-49DC-8FFB-D10059F35CA5}" type="pres">
      <dgm:prSet presAssocID="{B1DEA516-F5F8-4780-A076-8D99CEADD14C}" presName="node" presStyleLbl="node1" presStyleIdx="2" presStyleCnt="6">
        <dgm:presLayoutVars>
          <dgm:bulletEnabled val="1"/>
        </dgm:presLayoutVars>
      </dgm:prSet>
      <dgm:spPr/>
    </dgm:pt>
    <dgm:pt modelId="{E45236C2-CCDE-46FD-9681-5B44279B0335}" type="pres">
      <dgm:prSet presAssocID="{3DA0E85C-ABEB-4DE0-9717-235C21EFB2A7}" presName="sibTrans" presStyleCnt="0"/>
      <dgm:spPr/>
    </dgm:pt>
    <dgm:pt modelId="{8EB0C2D0-3F93-4049-9FA2-DD7064504393}" type="pres">
      <dgm:prSet presAssocID="{E6E0F085-675D-48DB-A01E-F47DF46B6705}" presName="node" presStyleLbl="node1" presStyleIdx="3" presStyleCnt="6">
        <dgm:presLayoutVars>
          <dgm:bulletEnabled val="1"/>
        </dgm:presLayoutVars>
      </dgm:prSet>
      <dgm:spPr/>
    </dgm:pt>
    <dgm:pt modelId="{350D33F7-C91B-4B63-8378-932CA9EE39E4}" type="pres">
      <dgm:prSet presAssocID="{DF7480C6-A162-4B81-990E-7406EF933117}" presName="sibTrans" presStyleCnt="0"/>
      <dgm:spPr/>
    </dgm:pt>
    <dgm:pt modelId="{B052523C-5C35-445A-A5E1-29BA5CC2424B}" type="pres">
      <dgm:prSet presAssocID="{55340545-0C2A-4AB8-B483-5EF420F5EE8C}" presName="node" presStyleLbl="node1" presStyleIdx="4" presStyleCnt="6">
        <dgm:presLayoutVars>
          <dgm:bulletEnabled val="1"/>
        </dgm:presLayoutVars>
      </dgm:prSet>
      <dgm:spPr/>
    </dgm:pt>
    <dgm:pt modelId="{D23440F0-8B53-47E7-AD61-D03F9CC627C1}" type="pres">
      <dgm:prSet presAssocID="{D215B93D-3732-4FAB-A90D-EB5B7133EA13}" presName="sibTrans" presStyleCnt="0"/>
      <dgm:spPr/>
    </dgm:pt>
    <dgm:pt modelId="{31FC2054-FF98-4B01-8BCE-63E01CF43D48}" type="pres">
      <dgm:prSet presAssocID="{F50481FB-F5B6-480D-BA6C-01D91F6A2E1E}" presName="node" presStyleLbl="node1" presStyleIdx="5" presStyleCnt="6">
        <dgm:presLayoutVars>
          <dgm:bulletEnabled val="1"/>
        </dgm:presLayoutVars>
      </dgm:prSet>
      <dgm:spPr/>
    </dgm:pt>
  </dgm:ptLst>
  <dgm:cxnLst>
    <dgm:cxn modelId="{B6ECD807-790F-4CEE-B0CD-C5D7D1835EFF}" srcId="{2195B3D2-3796-4D76-B327-20C884C70C84}" destId="{55340545-0C2A-4AB8-B483-5EF420F5EE8C}" srcOrd="4" destOrd="0" parTransId="{8CD67003-CB53-4E9C-A3C6-9B9823715772}" sibTransId="{D215B93D-3732-4FAB-A90D-EB5B7133EA13}"/>
    <dgm:cxn modelId="{2D612C12-61C5-416C-AD6D-889BE60DAEED}" type="presOf" srcId="{778545E6-E0EF-406C-A272-502F685A15EB}" destId="{EA4730A9-F391-4317-A5B3-2D184CDEFE04}" srcOrd="0" destOrd="0" presId="urn:microsoft.com/office/officeart/2005/8/layout/default"/>
    <dgm:cxn modelId="{DF2C0D13-45E6-4987-8A8A-98F78784BD5C}" type="presOf" srcId="{FE726558-07EF-4825-8EB5-2A8E1CA16C02}" destId="{642FD4F1-7850-4887-90CD-1711981B0DC1}" srcOrd="0" destOrd="0" presId="urn:microsoft.com/office/officeart/2005/8/layout/default"/>
    <dgm:cxn modelId="{01BD9518-FC0B-4199-879D-0FA4B0EAB5A0}" type="presOf" srcId="{2195B3D2-3796-4D76-B327-20C884C70C84}" destId="{648AD7E7-75FA-426A-A89A-91FE58092001}" srcOrd="0" destOrd="0" presId="urn:microsoft.com/office/officeart/2005/8/layout/default"/>
    <dgm:cxn modelId="{53DA2732-AE15-4B2E-9F3A-E003844D9184}" type="presOf" srcId="{F50481FB-F5B6-480D-BA6C-01D91F6A2E1E}" destId="{31FC2054-FF98-4B01-8BCE-63E01CF43D48}" srcOrd="0" destOrd="0" presId="urn:microsoft.com/office/officeart/2005/8/layout/default"/>
    <dgm:cxn modelId="{82A7D75C-447F-405B-8718-0D7B6EB108AE}" srcId="{2195B3D2-3796-4D76-B327-20C884C70C84}" destId="{F50481FB-F5B6-480D-BA6C-01D91F6A2E1E}" srcOrd="5" destOrd="0" parTransId="{546EE578-3F3C-4EEA-9F6F-0E06DB708BFB}" sibTransId="{F9F0F606-9354-47EA-9B5C-89FF812EA0D4}"/>
    <dgm:cxn modelId="{82C6A35E-E493-4C3D-98AD-57CE72825948}" srcId="{2195B3D2-3796-4D76-B327-20C884C70C84}" destId="{E6E0F085-675D-48DB-A01E-F47DF46B6705}" srcOrd="3" destOrd="0" parTransId="{E18C19CB-8B13-4DC2-9595-E6E53789D751}" sibTransId="{DF7480C6-A162-4B81-990E-7406EF933117}"/>
    <dgm:cxn modelId="{25340A78-4ABE-4D02-A3A7-14A3025C2EB3}" srcId="{2195B3D2-3796-4D76-B327-20C884C70C84}" destId="{778545E6-E0EF-406C-A272-502F685A15EB}" srcOrd="0" destOrd="0" parTransId="{DC21537E-4065-47DB-B48E-24496DAF3362}" sibTransId="{55156FFB-ACC7-4DA5-947E-8D1E2D5B2C29}"/>
    <dgm:cxn modelId="{C9B77C95-3E4D-4F9E-8A3B-BDADFAF8BCC3}" srcId="{2195B3D2-3796-4D76-B327-20C884C70C84}" destId="{B1DEA516-F5F8-4780-A076-8D99CEADD14C}" srcOrd="2" destOrd="0" parTransId="{EBE542FA-C126-44CC-9749-AE37958FCDFA}" sibTransId="{3DA0E85C-ABEB-4DE0-9717-235C21EFB2A7}"/>
    <dgm:cxn modelId="{C7E3A596-60A2-4367-8AA1-CC9DCB17628E}" type="presOf" srcId="{55340545-0C2A-4AB8-B483-5EF420F5EE8C}" destId="{B052523C-5C35-445A-A5E1-29BA5CC2424B}" srcOrd="0" destOrd="0" presId="urn:microsoft.com/office/officeart/2005/8/layout/default"/>
    <dgm:cxn modelId="{3333A3A4-8E4A-46B6-8053-F84BEC2CAD8D}" type="presOf" srcId="{E6E0F085-675D-48DB-A01E-F47DF46B6705}" destId="{8EB0C2D0-3F93-4049-9FA2-DD7064504393}" srcOrd="0" destOrd="0" presId="urn:microsoft.com/office/officeart/2005/8/layout/default"/>
    <dgm:cxn modelId="{D4157DB9-F4F7-49C5-91FF-988F971EC077}" type="presOf" srcId="{B1DEA516-F5F8-4780-A076-8D99CEADD14C}" destId="{AEC5C91A-435F-49DC-8FFB-D10059F35CA5}" srcOrd="0" destOrd="0" presId="urn:microsoft.com/office/officeart/2005/8/layout/default"/>
    <dgm:cxn modelId="{F93F75EF-1BED-4CE4-90E7-AB641994F5B5}" srcId="{2195B3D2-3796-4D76-B327-20C884C70C84}" destId="{FE726558-07EF-4825-8EB5-2A8E1CA16C02}" srcOrd="1" destOrd="0" parTransId="{0D8E8901-870F-468A-9B38-037ACD006FCC}" sibTransId="{B60DF823-3861-4BE4-9BDE-BD751DB7552C}"/>
    <dgm:cxn modelId="{67AE0483-E509-4E0C-AA5D-648A4B6749D2}" type="presParOf" srcId="{648AD7E7-75FA-426A-A89A-91FE58092001}" destId="{EA4730A9-F391-4317-A5B3-2D184CDEFE04}" srcOrd="0" destOrd="0" presId="urn:microsoft.com/office/officeart/2005/8/layout/default"/>
    <dgm:cxn modelId="{7BACBF84-3611-4E55-9551-FF503C280F8B}" type="presParOf" srcId="{648AD7E7-75FA-426A-A89A-91FE58092001}" destId="{E0095D9F-DB28-42D5-AD0B-C44E8E07C03A}" srcOrd="1" destOrd="0" presId="urn:microsoft.com/office/officeart/2005/8/layout/default"/>
    <dgm:cxn modelId="{5FE90D14-A192-42B2-A5B6-CFB922FF556D}" type="presParOf" srcId="{648AD7E7-75FA-426A-A89A-91FE58092001}" destId="{642FD4F1-7850-4887-90CD-1711981B0DC1}" srcOrd="2" destOrd="0" presId="urn:microsoft.com/office/officeart/2005/8/layout/default"/>
    <dgm:cxn modelId="{CC3FD488-C2B4-485E-B906-592A73298DFB}" type="presParOf" srcId="{648AD7E7-75FA-426A-A89A-91FE58092001}" destId="{D60A38C4-3FFC-472C-A044-A5B8A7CB1089}" srcOrd="3" destOrd="0" presId="urn:microsoft.com/office/officeart/2005/8/layout/default"/>
    <dgm:cxn modelId="{AB21880D-FE03-4E73-97E7-DD856EAA9957}" type="presParOf" srcId="{648AD7E7-75FA-426A-A89A-91FE58092001}" destId="{AEC5C91A-435F-49DC-8FFB-D10059F35CA5}" srcOrd="4" destOrd="0" presId="urn:microsoft.com/office/officeart/2005/8/layout/default"/>
    <dgm:cxn modelId="{E1CB33D2-DACA-4FB4-92C9-2F381F762A7C}" type="presParOf" srcId="{648AD7E7-75FA-426A-A89A-91FE58092001}" destId="{E45236C2-CCDE-46FD-9681-5B44279B0335}" srcOrd="5" destOrd="0" presId="urn:microsoft.com/office/officeart/2005/8/layout/default"/>
    <dgm:cxn modelId="{973F3BAB-0C9A-415D-9118-A5BD37611590}" type="presParOf" srcId="{648AD7E7-75FA-426A-A89A-91FE58092001}" destId="{8EB0C2D0-3F93-4049-9FA2-DD7064504393}" srcOrd="6" destOrd="0" presId="urn:microsoft.com/office/officeart/2005/8/layout/default"/>
    <dgm:cxn modelId="{45F43D6E-EC03-4F3F-B2FE-126C23C773F6}" type="presParOf" srcId="{648AD7E7-75FA-426A-A89A-91FE58092001}" destId="{350D33F7-C91B-4B63-8378-932CA9EE39E4}" srcOrd="7" destOrd="0" presId="urn:microsoft.com/office/officeart/2005/8/layout/default"/>
    <dgm:cxn modelId="{75CB8549-4FE1-41FB-9935-8ECD7CCAD6F3}" type="presParOf" srcId="{648AD7E7-75FA-426A-A89A-91FE58092001}" destId="{B052523C-5C35-445A-A5E1-29BA5CC2424B}" srcOrd="8" destOrd="0" presId="urn:microsoft.com/office/officeart/2005/8/layout/default"/>
    <dgm:cxn modelId="{5865FF61-41D9-40B8-8202-56A87835E9AE}" type="presParOf" srcId="{648AD7E7-75FA-426A-A89A-91FE58092001}" destId="{D23440F0-8B53-47E7-AD61-D03F9CC627C1}" srcOrd="9" destOrd="0" presId="urn:microsoft.com/office/officeart/2005/8/layout/default"/>
    <dgm:cxn modelId="{FE9A3CFB-9D6B-4BCC-97F2-46BD0ABFC3DE}" type="presParOf" srcId="{648AD7E7-75FA-426A-A89A-91FE58092001}" destId="{31FC2054-FF98-4B01-8BCE-63E01CF43D48}"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195B3D2-3796-4D76-B327-20C884C70C84}" type="doc">
      <dgm:prSet loTypeId="urn:microsoft.com/office/officeart/2005/8/layout/default" loCatId="list" qsTypeId="urn:microsoft.com/office/officeart/2005/8/quickstyle/simple3" qsCatId="simple" csTypeId="urn:microsoft.com/office/officeart/2005/8/colors/accent1_2" csCatId="accent1" phldr="1"/>
      <dgm:spPr/>
      <dgm:t>
        <a:bodyPr/>
        <a:lstStyle/>
        <a:p>
          <a:endParaRPr lang="fr-FR"/>
        </a:p>
      </dgm:t>
    </dgm:pt>
    <dgm:pt modelId="{778545E6-E0EF-406C-A272-502F685A15EB}">
      <dgm:prSet phldrT="[Texte]" custT="1"/>
      <dgm:spPr/>
      <dgm:t>
        <a:bodyPr/>
        <a:lstStyle/>
        <a:p>
          <a:r>
            <a:rPr lang="fr-FR" sz="1200" dirty="0">
              <a:solidFill>
                <a:schemeClr val="tx1"/>
              </a:solidFill>
            </a:rPr>
            <a:t>Inexistence ou perte acuité auditive</a:t>
          </a:r>
        </a:p>
      </dgm:t>
    </dgm:pt>
    <dgm:pt modelId="{DC21537E-4065-47DB-B48E-24496DAF3362}" type="parTrans" cxnId="{25340A78-4ABE-4D02-A3A7-14A3025C2EB3}">
      <dgm:prSet/>
      <dgm:spPr/>
      <dgm:t>
        <a:bodyPr/>
        <a:lstStyle/>
        <a:p>
          <a:endParaRPr lang="fr-FR" sz="3200">
            <a:solidFill>
              <a:schemeClr val="tx1"/>
            </a:solidFill>
          </a:endParaRPr>
        </a:p>
      </dgm:t>
    </dgm:pt>
    <dgm:pt modelId="{55156FFB-ACC7-4DA5-947E-8D1E2D5B2C29}" type="sibTrans" cxnId="{25340A78-4ABE-4D02-A3A7-14A3025C2EB3}">
      <dgm:prSet/>
      <dgm:spPr/>
      <dgm:t>
        <a:bodyPr/>
        <a:lstStyle/>
        <a:p>
          <a:endParaRPr lang="fr-FR" sz="3200">
            <a:solidFill>
              <a:schemeClr val="tx1"/>
            </a:solidFill>
          </a:endParaRPr>
        </a:p>
      </dgm:t>
    </dgm:pt>
    <dgm:pt modelId="{FE726558-07EF-4825-8EB5-2A8E1CA16C02}">
      <dgm:prSet phldrT="[Texte]" custT="1"/>
      <dgm:spPr/>
      <dgm:t>
        <a:bodyPr/>
        <a:lstStyle/>
        <a:p>
          <a:r>
            <a:rPr lang="fr-FR" sz="1200">
              <a:solidFill>
                <a:schemeClr val="tx1"/>
              </a:solidFill>
            </a:rPr>
            <a:t>Naissance ou au cours de la vie</a:t>
          </a:r>
          <a:endParaRPr lang="fr-FR" sz="1200" dirty="0">
            <a:solidFill>
              <a:schemeClr val="tx1"/>
            </a:solidFill>
          </a:endParaRPr>
        </a:p>
      </dgm:t>
    </dgm:pt>
    <dgm:pt modelId="{0D8E8901-870F-468A-9B38-037ACD006FCC}" type="parTrans" cxnId="{F93F75EF-1BED-4CE4-90E7-AB641994F5B5}">
      <dgm:prSet/>
      <dgm:spPr/>
      <dgm:t>
        <a:bodyPr/>
        <a:lstStyle/>
        <a:p>
          <a:endParaRPr lang="fr-FR" sz="3200">
            <a:solidFill>
              <a:schemeClr val="tx1"/>
            </a:solidFill>
          </a:endParaRPr>
        </a:p>
      </dgm:t>
    </dgm:pt>
    <dgm:pt modelId="{B60DF823-3861-4BE4-9BDE-BD751DB7552C}" type="sibTrans" cxnId="{F93F75EF-1BED-4CE4-90E7-AB641994F5B5}">
      <dgm:prSet/>
      <dgm:spPr/>
      <dgm:t>
        <a:bodyPr/>
        <a:lstStyle/>
        <a:p>
          <a:endParaRPr lang="fr-FR" sz="3200">
            <a:solidFill>
              <a:schemeClr val="tx1"/>
            </a:solidFill>
          </a:endParaRPr>
        </a:p>
      </dgm:t>
    </dgm:pt>
    <dgm:pt modelId="{B1DEA516-F5F8-4780-A076-8D99CEADD14C}">
      <dgm:prSet phldrT="[Texte]" custT="1"/>
      <dgm:spPr/>
      <dgm:t>
        <a:bodyPr/>
        <a:lstStyle/>
        <a:p>
          <a:r>
            <a:rPr lang="fr-FR" sz="1100" dirty="0">
              <a:solidFill>
                <a:schemeClr val="tx1"/>
              </a:solidFill>
            </a:rPr>
            <a:t>Possible difficulté à oraliser si avant acquisition langage</a:t>
          </a:r>
        </a:p>
      </dgm:t>
    </dgm:pt>
    <dgm:pt modelId="{EBE542FA-C126-44CC-9749-AE37958FCDFA}" type="parTrans" cxnId="{C9B77C95-3E4D-4F9E-8A3B-BDADFAF8BCC3}">
      <dgm:prSet/>
      <dgm:spPr/>
      <dgm:t>
        <a:bodyPr/>
        <a:lstStyle/>
        <a:p>
          <a:endParaRPr lang="fr-FR" sz="3200">
            <a:solidFill>
              <a:schemeClr val="tx1"/>
            </a:solidFill>
          </a:endParaRPr>
        </a:p>
      </dgm:t>
    </dgm:pt>
    <dgm:pt modelId="{3DA0E85C-ABEB-4DE0-9717-235C21EFB2A7}" type="sibTrans" cxnId="{C9B77C95-3E4D-4F9E-8A3B-BDADFAF8BCC3}">
      <dgm:prSet/>
      <dgm:spPr/>
      <dgm:t>
        <a:bodyPr/>
        <a:lstStyle/>
        <a:p>
          <a:endParaRPr lang="fr-FR" sz="3200">
            <a:solidFill>
              <a:schemeClr val="tx1"/>
            </a:solidFill>
          </a:endParaRPr>
        </a:p>
      </dgm:t>
    </dgm:pt>
    <dgm:pt modelId="{C76582C7-F8F5-472B-8B71-F68C3200A538}">
      <dgm:prSet phldrT="[Texte]" custT="1"/>
      <dgm:spPr/>
      <dgm:t>
        <a:bodyPr/>
        <a:lstStyle/>
        <a:p>
          <a:r>
            <a:rPr lang="fr-FR" sz="1200" dirty="0">
              <a:solidFill>
                <a:schemeClr val="tx1"/>
              </a:solidFill>
            </a:rPr>
            <a:t>Utilisation LSF/LPC et/ou lecture labiale</a:t>
          </a:r>
        </a:p>
      </dgm:t>
    </dgm:pt>
    <dgm:pt modelId="{D7E12026-B1E5-4384-A065-965613FB0D29}" type="parTrans" cxnId="{389E2BA9-C12D-4A0B-9F8A-1E175049B544}">
      <dgm:prSet/>
      <dgm:spPr/>
      <dgm:t>
        <a:bodyPr/>
        <a:lstStyle/>
        <a:p>
          <a:endParaRPr lang="fr-FR" sz="3200">
            <a:solidFill>
              <a:schemeClr val="tx1"/>
            </a:solidFill>
          </a:endParaRPr>
        </a:p>
      </dgm:t>
    </dgm:pt>
    <dgm:pt modelId="{E48149CE-3891-4034-BF9B-BF134E827DB3}" type="sibTrans" cxnId="{389E2BA9-C12D-4A0B-9F8A-1E175049B544}">
      <dgm:prSet/>
      <dgm:spPr/>
      <dgm:t>
        <a:bodyPr/>
        <a:lstStyle/>
        <a:p>
          <a:endParaRPr lang="fr-FR" sz="3200">
            <a:solidFill>
              <a:schemeClr val="tx1"/>
            </a:solidFill>
          </a:endParaRPr>
        </a:p>
      </dgm:t>
    </dgm:pt>
    <dgm:pt modelId="{F16B60DC-70F2-4554-9CFC-40DB3F35E644}">
      <dgm:prSet phldrT="[Texte]" custT="1"/>
      <dgm:spPr/>
      <dgm:t>
        <a:bodyPr/>
        <a:lstStyle/>
        <a:p>
          <a:r>
            <a:rPr lang="fr-FR" sz="1200">
              <a:solidFill>
                <a:schemeClr val="tx1"/>
              </a:solidFill>
            </a:rPr>
            <a:t>Possible acouphènes ou hyperacousie</a:t>
          </a:r>
          <a:endParaRPr lang="fr-FR" sz="1200" dirty="0">
            <a:solidFill>
              <a:schemeClr val="tx1"/>
            </a:solidFill>
          </a:endParaRPr>
        </a:p>
      </dgm:t>
    </dgm:pt>
    <dgm:pt modelId="{019D50B9-AC3E-40BF-9FA0-79E99B830C1E}" type="parTrans" cxnId="{4E38AC1D-808E-4F1D-89CF-EA8826070585}">
      <dgm:prSet/>
      <dgm:spPr/>
      <dgm:t>
        <a:bodyPr/>
        <a:lstStyle/>
        <a:p>
          <a:endParaRPr lang="fr-FR" sz="3200">
            <a:solidFill>
              <a:schemeClr val="tx1"/>
            </a:solidFill>
          </a:endParaRPr>
        </a:p>
      </dgm:t>
    </dgm:pt>
    <dgm:pt modelId="{C5F43571-B178-458E-957E-6808ED641193}" type="sibTrans" cxnId="{4E38AC1D-808E-4F1D-89CF-EA8826070585}">
      <dgm:prSet/>
      <dgm:spPr/>
      <dgm:t>
        <a:bodyPr/>
        <a:lstStyle/>
        <a:p>
          <a:endParaRPr lang="fr-FR" sz="3200">
            <a:solidFill>
              <a:schemeClr val="tx1"/>
            </a:solidFill>
          </a:endParaRPr>
        </a:p>
      </dgm:t>
    </dgm:pt>
    <dgm:pt modelId="{4CDF3FDD-EB00-4B9D-AD00-D5736712C606}">
      <dgm:prSet phldrT="[Texte]" custT="1"/>
      <dgm:spPr/>
      <dgm:t>
        <a:bodyPr/>
        <a:lstStyle/>
        <a:p>
          <a:r>
            <a:rPr lang="fr-FR" sz="1200" dirty="0">
              <a:solidFill>
                <a:schemeClr val="tx1"/>
              </a:solidFill>
            </a:rPr>
            <a:t>Possible bégaiement, laryngectomie, aphasie </a:t>
          </a:r>
          <a:r>
            <a:rPr lang="fr-FR" sz="1200" dirty="0" err="1">
              <a:solidFill>
                <a:schemeClr val="tx1"/>
              </a:solidFill>
            </a:rPr>
            <a:t>etc</a:t>
          </a:r>
          <a:endParaRPr lang="fr-FR" sz="1200" dirty="0">
            <a:solidFill>
              <a:schemeClr val="tx1"/>
            </a:solidFill>
          </a:endParaRPr>
        </a:p>
      </dgm:t>
    </dgm:pt>
    <dgm:pt modelId="{4FACA435-1BED-4D52-ACF2-F3A9EF65D010}" type="parTrans" cxnId="{9937C4FB-3C80-4802-AF4B-EFDFA520B59C}">
      <dgm:prSet/>
      <dgm:spPr/>
      <dgm:t>
        <a:bodyPr/>
        <a:lstStyle/>
        <a:p>
          <a:endParaRPr lang="fr-FR" sz="3200">
            <a:solidFill>
              <a:schemeClr val="tx1"/>
            </a:solidFill>
          </a:endParaRPr>
        </a:p>
      </dgm:t>
    </dgm:pt>
    <dgm:pt modelId="{E63D658C-99A8-468C-980E-C8BBFC49AE8B}" type="sibTrans" cxnId="{9937C4FB-3C80-4802-AF4B-EFDFA520B59C}">
      <dgm:prSet/>
      <dgm:spPr/>
      <dgm:t>
        <a:bodyPr/>
        <a:lstStyle/>
        <a:p>
          <a:endParaRPr lang="fr-FR" sz="3200">
            <a:solidFill>
              <a:schemeClr val="tx1"/>
            </a:solidFill>
          </a:endParaRPr>
        </a:p>
      </dgm:t>
    </dgm:pt>
    <dgm:pt modelId="{648AD7E7-75FA-426A-A89A-91FE58092001}" type="pres">
      <dgm:prSet presAssocID="{2195B3D2-3796-4D76-B327-20C884C70C84}" presName="diagram" presStyleCnt="0">
        <dgm:presLayoutVars>
          <dgm:dir/>
          <dgm:resizeHandles val="exact"/>
        </dgm:presLayoutVars>
      </dgm:prSet>
      <dgm:spPr/>
    </dgm:pt>
    <dgm:pt modelId="{EA4730A9-F391-4317-A5B3-2D184CDEFE04}" type="pres">
      <dgm:prSet presAssocID="{778545E6-E0EF-406C-A272-502F685A15EB}" presName="node" presStyleLbl="node1" presStyleIdx="0" presStyleCnt="6">
        <dgm:presLayoutVars>
          <dgm:bulletEnabled val="1"/>
        </dgm:presLayoutVars>
      </dgm:prSet>
      <dgm:spPr/>
    </dgm:pt>
    <dgm:pt modelId="{E0095D9F-DB28-42D5-AD0B-C44E8E07C03A}" type="pres">
      <dgm:prSet presAssocID="{55156FFB-ACC7-4DA5-947E-8D1E2D5B2C29}" presName="sibTrans" presStyleCnt="0"/>
      <dgm:spPr/>
    </dgm:pt>
    <dgm:pt modelId="{642FD4F1-7850-4887-90CD-1711981B0DC1}" type="pres">
      <dgm:prSet presAssocID="{FE726558-07EF-4825-8EB5-2A8E1CA16C02}" presName="node" presStyleLbl="node1" presStyleIdx="1" presStyleCnt="6">
        <dgm:presLayoutVars>
          <dgm:bulletEnabled val="1"/>
        </dgm:presLayoutVars>
      </dgm:prSet>
      <dgm:spPr/>
    </dgm:pt>
    <dgm:pt modelId="{D60A38C4-3FFC-472C-A044-A5B8A7CB1089}" type="pres">
      <dgm:prSet presAssocID="{B60DF823-3861-4BE4-9BDE-BD751DB7552C}" presName="sibTrans" presStyleCnt="0"/>
      <dgm:spPr/>
    </dgm:pt>
    <dgm:pt modelId="{AEC5C91A-435F-49DC-8FFB-D10059F35CA5}" type="pres">
      <dgm:prSet presAssocID="{B1DEA516-F5F8-4780-A076-8D99CEADD14C}" presName="node" presStyleLbl="node1" presStyleIdx="2" presStyleCnt="6">
        <dgm:presLayoutVars>
          <dgm:bulletEnabled val="1"/>
        </dgm:presLayoutVars>
      </dgm:prSet>
      <dgm:spPr/>
    </dgm:pt>
    <dgm:pt modelId="{07E06977-40E2-4373-B958-58D6D576C10F}" type="pres">
      <dgm:prSet presAssocID="{3DA0E85C-ABEB-4DE0-9717-235C21EFB2A7}" presName="sibTrans" presStyleCnt="0"/>
      <dgm:spPr/>
    </dgm:pt>
    <dgm:pt modelId="{E3C6E1B3-12DC-4BCE-B6C9-5BA52AAEE167}" type="pres">
      <dgm:prSet presAssocID="{C76582C7-F8F5-472B-8B71-F68C3200A538}" presName="node" presStyleLbl="node1" presStyleIdx="3" presStyleCnt="6" custLinFactNeighborX="-1024" custLinFactNeighborY="-513">
        <dgm:presLayoutVars>
          <dgm:bulletEnabled val="1"/>
        </dgm:presLayoutVars>
      </dgm:prSet>
      <dgm:spPr/>
    </dgm:pt>
    <dgm:pt modelId="{1866ED77-DC12-4858-9944-44D68823FD55}" type="pres">
      <dgm:prSet presAssocID="{E48149CE-3891-4034-BF9B-BF134E827DB3}" presName="sibTrans" presStyleCnt="0"/>
      <dgm:spPr/>
    </dgm:pt>
    <dgm:pt modelId="{A05DCC80-E883-4A2D-82D0-5BB99E761B3E}" type="pres">
      <dgm:prSet presAssocID="{F16B60DC-70F2-4554-9CFC-40DB3F35E644}" presName="node" presStyleLbl="node1" presStyleIdx="4" presStyleCnt="6">
        <dgm:presLayoutVars>
          <dgm:bulletEnabled val="1"/>
        </dgm:presLayoutVars>
      </dgm:prSet>
      <dgm:spPr/>
    </dgm:pt>
    <dgm:pt modelId="{EE56ACDB-F0D0-4434-819A-7D4C5E7F6682}" type="pres">
      <dgm:prSet presAssocID="{C5F43571-B178-458E-957E-6808ED641193}" presName="sibTrans" presStyleCnt="0"/>
      <dgm:spPr/>
    </dgm:pt>
    <dgm:pt modelId="{3C7FA284-02B6-4927-9AFC-E290E665DB12}" type="pres">
      <dgm:prSet presAssocID="{4CDF3FDD-EB00-4B9D-AD00-D5736712C606}" presName="node" presStyleLbl="node1" presStyleIdx="5" presStyleCnt="6">
        <dgm:presLayoutVars>
          <dgm:bulletEnabled val="1"/>
        </dgm:presLayoutVars>
      </dgm:prSet>
      <dgm:spPr/>
    </dgm:pt>
  </dgm:ptLst>
  <dgm:cxnLst>
    <dgm:cxn modelId="{2D612C12-61C5-416C-AD6D-889BE60DAEED}" type="presOf" srcId="{778545E6-E0EF-406C-A272-502F685A15EB}" destId="{EA4730A9-F391-4317-A5B3-2D184CDEFE04}" srcOrd="0" destOrd="0" presId="urn:microsoft.com/office/officeart/2005/8/layout/default"/>
    <dgm:cxn modelId="{DF2C0D13-45E6-4987-8A8A-98F78784BD5C}" type="presOf" srcId="{FE726558-07EF-4825-8EB5-2A8E1CA16C02}" destId="{642FD4F1-7850-4887-90CD-1711981B0DC1}" srcOrd="0" destOrd="0" presId="urn:microsoft.com/office/officeart/2005/8/layout/default"/>
    <dgm:cxn modelId="{01BD9518-FC0B-4199-879D-0FA4B0EAB5A0}" type="presOf" srcId="{2195B3D2-3796-4D76-B327-20C884C70C84}" destId="{648AD7E7-75FA-426A-A89A-91FE58092001}" srcOrd="0" destOrd="0" presId="urn:microsoft.com/office/officeart/2005/8/layout/default"/>
    <dgm:cxn modelId="{4E38AC1D-808E-4F1D-89CF-EA8826070585}" srcId="{2195B3D2-3796-4D76-B327-20C884C70C84}" destId="{F16B60DC-70F2-4554-9CFC-40DB3F35E644}" srcOrd="4" destOrd="0" parTransId="{019D50B9-AC3E-40BF-9FA0-79E99B830C1E}" sibTransId="{C5F43571-B178-458E-957E-6808ED641193}"/>
    <dgm:cxn modelId="{BF4D184E-2E2A-4667-B08C-DDB1CD806B84}" type="presOf" srcId="{4CDF3FDD-EB00-4B9D-AD00-D5736712C606}" destId="{3C7FA284-02B6-4927-9AFC-E290E665DB12}" srcOrd="0" destOrd="0" presId="urn:microsoft.com/office/officeart/2005/8/layout/default"/>
    <dgm:cxn modelId="{25340A78-4ABE-4D02-A3A7-14A3025C2EB3}" srcId="{2195B3D2-3796-4D76-B327-20C884C70C84}" destId="{778545E6-E0EF-406C-A272-502F685A15EB}" srcOrd="0" destOrd="0" parTransId="{DC21537E-4065-47DB-B48E-24496DAF3362}" sibTransId="{55156FFB-ACC7-4DA5-947E-8D1E2D5B2C29}"/>
    <dgm:cxn modelId="{C9B77C95-3E4D-4F9E-8A3B-BDADFAF8BCC3}" srcId="{2195B3D2-3796-4D76-B327-20C884C70C84}" destId="{B1DEA516-F5F8-4780-A076-8D99CEADD14C}" srcOrd="2" destOrd="0" parTransId="{EBE542FA-C126-44CC-9749-AE37958FCDFA}" sibTransId="{3DA0E85C-ABEB-4DE0-9717-235C21EFB2A7}"/>
    <dgm:cxn modelId="{8550BBA4-BC5D-4939-BE53-54203D79E553}" type="presOf" srcId="{F16B60DC-70F2-4554-9CFC-40DB3F35E644}" destId="{A05DCC80-E883-4A2D-82D0-5BB99E761B3E}" srcOrd="0" destOrd="0" presId="urn:microsoft.com/office/officeart/2005/8/layout/default"/>
    <dgm:cxn modelId="{389E2BA9-C12D-4A0B-9F8A-1E175049B544}" srcId="{2195B3D2-3796-4D76-B327-20C884C70C84}" destId="{C76582C7-F8F5-472B-8B71-F68C3200A538}" srcOrd="3" destOrd="0" parTransId="{D7E12026-B1E5-4384-A065-965613FB0D29}" sibTransId="{E48149CE-3891-4034-BF9B-BF134E827DB3}"/>
    <dgm:cxn modelId="{51B2D2A9-F390-47C3-AFBF-56E4F719BC73}" type="presOf" srcId="{C76582C7-F8F5-472B-8B71-F68C3200A538}" destId="{E3C6E1B3-12DC-4BCE-B6C9-5BA52AAEE167}" srcOrd="0" destOrd="0" presId="urn:microsoft.com/office/officeart/2005/8/layout/default"/>
    <dgm:cxn modelId="{D4157DB9-F4F7-49C5-91FF-988F971EC077}" type="presOf" srcId="{B1DEA516-F5F8-4780-A076-8D99CEADD14C}" destId="{AEC5C91A-435F-49DC-8FFB-D10059F35CA5}" srcOrd="0" destOrd="0" presId="urn:microsoft.com/office/officeart/2005/8/layout/default"/>
    <dgm:cxn modelId="{F93F75EF-1BED-4CE4-90E7-AB641994F5B5}" srcId="{2195B3D2-3796-4D76-B327-20C884C70C84}" destId="{FE726558-07EF-4825-8EB5-2A8E1CA16C02}" srcOrd="1" destOrd="0" parTransId="{0D8E8901-870F-468A-9B38-037ACD006FCC}" sibTransId="{B60DF823-3861-4BE4-9BDE-BD751DB7552C}"/>
    <dgm:cxn modelId="{9937C4FB-3C80-4802-AF4B-EFDFA520B59C}" srcId="{2195B3D2-3796-4D76-B327-20C884C70C84}" destId="{4CDF3FDD-EB00-4B9D-AD00-D5736712C606}" srcOrd="5" destOrd="0" parTransId="{4FACA435-1BED-4D52-ACF2-F3A9EF65D010}" sibTransId="{E63D658C-99A8-468C-980E-C8BBFC49AE8B}"/>
    <dgm:cxn modelId="{67AE0483-E509-4E0C-AA5D-648A4B6749D2}" type="presParOf" srcId="{648AD7E7-75FA-426A-A89A-91FE58092001}" destId="{EA4730A9-F391-4317-A5B3-2D184CDEFE04}" srcOrd="0" destOrd="0" presId="urn:microsoft.com/office/officeart/2005/8/layout/default"/>
    <dgm:cxn modelId="{7BACBF84-3611-4E55-9551-FF503C280F8B}" type="presParOf" srcId="{648AD7E7-75FA-426A-A89A-91FE58092001}" destId="{E0095D9F-DB28-42D5-AD0B-C44E8E07C03A}" srcOrd="1" destOrd="0" presId="urn:microsoft.com/office/officeart/2005/8/layout/default"/>
    <dgm:cxn modelId="{5FE90D14-A192-42B2-A5B6-CFB922FF556D}" type="presParOf" srcId="{648AD7E7-75FA-426A-A89A-91FE58092001}" destId="{642FD4F1-7850-4887-90CD-1711981B0DC1}" srcOrd="2" destOrd="0" presId="urn:microsoft.com/office/officeart/2005/8/layout/default"/>
    <dgm:cxn modelId="{CC3FD488-C2B4-485E-B906-592A73298DFB}" type="presParOf" srcId="{648AD7E7-75FA-426A-A89A-91FE58092001}" destId="{D60A38C4-3FFC-472C-A044-A5B8A7CB1089}" srcOrd="3" destOrd="0" presId="urn:microsoft.com/office/officeart/2005/8/layout/default"/>
    <dgm:cxn modelId="{AB21880D-FE03-4E73-97E7-DD856EAA9957}" type="presParOf" srcId="{648AD7E7-75FA-426A-A89A-91FE58092001}" destId="{AEC5C91A-435F-49DC-8FFB-D10059F35CA5}" srcOrd="4" destOrd="0" presId="urn:microsoft.com/office/officeart/2005/8/layout/default"/>
    <dgm:cxn modelId="{35B37083-9C29-46FE-8E0A-EC32548F0C90}" type="presParOf" srcId="{648AD7E7-75FA-426A-A89A-91FE58092001}" destId="{07E06977-40E2-4373-B958-58D6D576C10F}" srcOrd="5" destOrd="0" presId="urn:microsoft.com/office/officeart/2005/8/layout/default"/>
    <dgm:cxn modelId="{57B30999-7A2A-4764-AD20-61300B57793D}" type="presParOf" srcId="{648AD7E7-75FA-426A-A89A-91FE58092001}" destId="{E3C6E1B3-12DC-4BCE-B6C9-5BA52AAEE167}" srcOrd="6" destOrd="0" presId="urn:microsoft.com/office/officeart/2005/8/layout/default"/>
    <dgm:cxn modelId="{68A1FCF9-1D52-47FC-90E6-009AB21087D3}" type="presParOf" srcId="{648AD7E7-75FA-426A-A89A-91FE58092001}" destId="{1866ED77-DC12-4858-9944-44D68823FD55}" srcOrd="7" destOrd="0" presId="urn:microsoft.com/office/officeart/2005/8/layout/default"/>
    <dgm:cxn modelId="{A70CCA60-06F1-4FEA-9487-B17247F9047B}" type="presParOf" srcId="{648AD7E7-75FA-426A-A89A-91FE58092001}" destId="{A05DCC80-E883-4A2D-82D0-5BB99E761B3E}" srcOrd="8" destOrd="0" presId="urn:microsoft.com/office/officeart/2005/8/layout/default"/>
    <dgm:cxn modelId="{73260641-A199-4EE3-8718-BA4534DD89F4}" type="presParOf" srcId="{648AD7E7-75FA-426A-A89A-91FE58092001}" destId="{EE56ACDB-F0D0-4434-819A-7D4C5E7F6682}" srcOrd="9" destOrd="0" presId="urn:microsoft.com/office/officeart/2005/8/layout/default"/>
    <dgm:cxn modelId="{8CA4AC6D-CE17-4A90-B3F2-6636A3F41562}" type="presParOf" srcId="{648AD7E7-75FA-426A-A89A-91FE58092001}" destId="{3C7FA284-02B6-4927-9AFC-E290E665DB12}"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4730A9-F391-4317-A5B3-2D184CDEFE04}">
      <dsp:nvSpPr>
        <dsp:cNvPr id="0" name=""/>
        <dsp:cNvSpPr/>
      </dsp:nvSpPr>
      <dsp:spPr>
        <a:xfrm>
          <a:off x="351489" y="892"/>
          <a:ext cx="1760539" cy="105632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dirty="0">
              <a:solidFill>
                <a:schemeClr val="tx1"/>
              </a:solidFill>
            </a:rPr>
            <a:t>acquisition du langage écrit (dyslexie, dysorthographie) </a:t>
          </a:r>
        </a:p>
      </dsp:txBody>
      <dsp:txXfrm>
        <a:off x="351489" y="892"/>
        <a:ext cx="1760539" cy="1056323"/>
      </dsp:txXfrm>
    </dsp:sp>
    <dsp:sp modelId="{642FD4F1-7850-4887-90CD-1711981B0DC1}">
      <dsp:nvSpPr>
        <dsp:cNvPr id="0" name=""/>
        <dsp:cNvSpPr/>
      </dsp:nvSpPr>
      <dsp:spPr>
        <a:xfrm>
          <a:off x="2288082" y="892"/>
          <a:ext cx="1760539" cy="105632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dirty="0">
              <a:solidFill>
                <a:schemeClr val="tx1"/>
              </a:solidFill>
            </a:rPr>
            <a:t>développement du langage oral (dysphasie)</a:t>
          </a:r>
        </a:p>
      </dsp:txBody>
      <dsp:txXfrm>
        <a:off x="2288082" y="892"/>
        <a:ext cx="1760539" cy="1056323"/>
      </dsp:txXfrm>
    </dsp:sp>
    <dsp:sp modelId="{AEC5C91A-435F-49DC-8FFB-D10059F35CA5}">
      <dsp:nvSpPr>
        <dsp:cNvPr id="0" name=""/>
        <dsp:cNvSpPr/>
      </dsp:nvSpPr>
      <dsp:spPr>
        <a:xfrm>
          <a:off x="4224675" y="892"/>
          <a:ext cx="1760539" cy="105632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dirty="0">
              <a:solidFill>
                <a:schemeClr val="tx1"/>
              </a:solidFill>
            </a:rPr>
            <a:t>développement moteur et/ou fonctions visuo-spatiales, (dyspraxie)</a:t>
          </a:r>
        </a:p>
      </dsp:txBody>
      <dsp:txXfrm>
        <a:off x="4224675" y="892"/>
        <a:ext cx="1760539" cy="1056323"/>
      </dsp:txXfrm>
    </dsp:sp>
    <dsp:sp modelId="{8EB0C2D0-3F93-4049-9FA2-DD7064504393}">
      <dsp:nvSpPr>
        <dsp:cNvPr id="0" name=""/>
        <dsp:cNvSpPr/>
      </dsp:nvSpPr>
      <dsp:spPr>
        <a:xfrm>
          <a:off x="351489" y="1233269"/>
          <a:ext cx="1760539" cy="105632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fr-FR" sz="1100" kern="1200" dirty="0">
              <a:solidFill>
                <a:schemeClr val="tx1"/>
              </a:solidFill>
            </a:rPr>
            <a:t>développement des processus attentionnels et/ou des fonctions exécutives (TDAH avec ou sans hyperactivité, Asperger)</a:t>
          </a:r>
        </a:p>
      </dsp:txBody>
      <dsp:txXfrm>
        <a:off x="351489" y="1233269"/>
        <a:ext cx="1760539" cy="1056323"/>
      </dsp:txXfrm>
    </dsp:sp>
    <dsp:sp modelId="{B052523C-5C35-445A-A5E1-29BA5CC2424B}">
      <dsp:nvSpPr>
        <dsp:cNvPr id="0" name=""/>
        <dsp:cNvSpPr/>
      </dsp:nvSpPr>
      <dsp:spPr>
        <a:xfrm>
          <a:off x="2288082" y="1233269"/>
          <a:ext cx="1760539" cy="105632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dirty="0">
              <a:solidFill>
                <a:schemeClr val="tx1"/>
              </a:solidFill>
            </a:rPr>
            <a:t>développement de la mémoire de travail</a:t>
          </a:r>
        </a:p>
      </dsp:txBody>
      <dsp:txXfrm>
        <a:off x="2288082" y="1233269"/>
        <a:ext cx="1760539" cy="1056323"/>
      </dsp:txXfrm>
    </dsp:sp>
    <dsp:sp modelId="{31FC2054-FF98-4B01-8BCE-63E01CF43D48}">
      <dsp:nvSpPr>
        <dsp:cNvPr id="0" name=""/>
        <dsp:cNvSpPr/>
      </dsp:nvSpPr>
      <dsp:spPr>
        <a:xfrm>
          <a:off x="4224675" y="1233269"/>
          <a:ext cx="1760539" cy="105632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dirty="0">
              <a:solidFill>
                <a:schemeClr val="tx1"/>
              </a:solidFill>
            </a:rPr>
            <a:t>activités numériques -calcul, apprentissage des nombres et des opérations- (dyscalculie)</a:t>
          </a:r>
        </a:p>
      </dsp:txBody>
      <dsp:txXfrm>
        <a:off x="4224675" y="1233269"/>
        <a:ext cx="1760539" cy="10563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4730A9-F391-4317-A5B3-2D184CDEFE04}">
      <dsp:nvSpPr>
        <dsp:cNvPr id="0" name=""/>
        <dsp:cNvSpPr/>
      </dsp:nvSpPr>
      <dsp:spPr>
        <a:xfrm>
          <a:off x="631098" y="441"/>
          <a:ext cx="1328699" cy="797219"/>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dirty="0">
              <a:solidFill>
                <a:schemeClr val="tx1"/>
              </a:solidFill>
            </a:rPr>
            <a:t>Inexistence ou perte acuité auditive</a:t>
          </a:r>
        </a:p>
      </dsp:txBody>
      <dsp:txXfrm>
        <a:off x="631098" y="441"/>
        <a:ext cx="1328699" cy="797219"/>
      </dsp:txXfrm>
    </dsp:sp>
    <dsp:sp modelId="{642FD4F1-7850-4887-90CD-1711981B0DC1}">
      <dsp:nvSpPr>
        <dsp:cNvPr id="0" name=""/>
        <dsp:cNvSpPr/>
      </dsp:nvSpPr>
      <dsp:spPr>
        <a:xfrm>
          <a:off x="2092668" y="441"/>
          <a:ext cx="1328699" cy="797219"/>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a:solidFill>
                <a:schemeClr val="tx1"/>
              </a:solidFill>
            </a:rPr>
            <a:t>Naissance ou au cours de la vie</a:t>
          </a:r>
          <a:endParaRPr lang="fr-FR" sz="1200" kern="1200" dirty="0">
            <a:solidFill>
              <a:schemeClr val="tx1"/>
            </a:solidFill>
          </a:endParaRPr>
        </a:p>
      </dsp:txBody>
      <dsp:txXfrm>
        <a:off x="2092668" y="441"/>
        <a:ext cx="1328699" cy="797219"/>
      </dsp:txXfrm>
    </dsp:sp>
    <dsp:sp modelId="{AEC5C91A-435F-49DC-8FFB-D10059F35CA5}">
      <dsp:nvSpPr>
        <dsp:cNvPr id="0" name=""/>
        <dsp:cNvSpPr/>
      </dsp:nvSpPr>
      <dsp:spPr>
        <a:xfrm>
          <a:off x="3554238" y="441"/>
          <a:ext cx="1328699" cy="797219"/>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fr-FR" sz="1100" kern="1200" dirty="0">
              <a:solidFill>
                <a:schemeClr val="tx1"/>
              </a:solidFill>
            </a:rPr>
            <a:t>Possible difficulté à oraliser si avant acquisition langage</a:t>
          </a:r>
        </a:p>
      </dsp:txBody>
      <dsp:txXfrm>
        <a:off x="3554238" y="441"/>
        <a:ext cx="1328699" cy="797219"/>
      </dsp:txXfrm>
    </dsp:sp>
    <dsp:sp modelId="{E3C6E1B3-12DC-4BCE-B6C9-5BA52AAEE167}">
      <dsp:nvSpPr>
        <dsp:cNvPr id="0" name=""/>
        <dsp:cNvSpPr/>
      </dsp:nvSpPr>
      <dsp:spPr>
        <a:xfrm>
          <a:off x="617492" y="926441"/>
          <a:ext cx="1328699" cy="797219"/>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dirty="0">
              <a:solidFill>
                <a:schemeClr val="tx1"/>
              </a:solidFill>
            </a:rPr>
            <a:t>Utilisation LSF/LPC et/ou lecture labiale</a:t>
          </a:r>
        </a:p>
      </dsp:txBody>
      <dsp:txXfrm>
        <a:off x="617492" y="926441"/>
        <a:ext cx="1328699" cy="797219"/>
      </dsp:txXfrm>
    </dsp:sp>
    <dsp:sp modelId="{A05DCC80-E883-4A2D-82D0-5BB99E761B3E}">
      <dsp:nvSpPr>
        <dsp:cNvPr id="0" name=""/>
        <dsp:cNvSpPr/>
      </dsp:nvSpPr>
      <dsp:spPr>
        <a:xfrm>
          <a:off x="2092668" y="930530"/>
          <a:ext cx="1328699" cy="797219"/>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a:solidFill>
                <a:schemeClr val="tx1"/>
              </a:solidFill>
            </a:rPr>
            <a:t>Possible acouphènes ou hyperacousie</a:t>
          </a:r>
          <a:endParaRPr lang="fr-FR" sz="1200" kern="1200" dirty="0">
            <a:solidFill>
              <a:schemeClr val="tx1"/>
            </a:solidFill>
          </a:endParaRPr>
        </a:p>
      </dsp:txBody>
      <dsp:txXfrm>
        <a:off x="2092668" y="930530"/>
        <a:ext cx="1328699" cy="797219"/>
      </dsp:txXfrm>
    </dsp:sp>
    <dsp:sp modelId="{3C7FA284-02B6-4927-9AFC-E290E665DB12}">
      <dsp:nvSpPr>
        <dsp:cNvPr id="0" name=""/>
        <dsp:cNvSpPr/>
      </dsp:nvSpPr>
      <dsp:spPr>
        <a:xfrm>
          <a:off x="3554238" y="930530"/>
          <a:ext cx="1328699" cy="797219"/>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fr-FR" sz="1200" kern="1200" dirty="0">
              <a:solidFill>
                <a:schemeClr val="tx1"/>
              </a:solidFill>
            </a:rPr>
            <a:t>Possible bégaiement, laryngectomie, aphasie </a:t>
          </a:r>
          <a:r>
            <a:rPr lang="fr-FR" sz="1200" kern="1200" dirty="0" err="1">
              <a:solidFill>
                <a:schemeClr val="tx1"/>
              </a:solidFill>
            </a:rPr>
            <a:t>etc</a:t>
          </a:r>
          <a:endParaRPr lang="fr-FR" sz="1200" kern="1200" dirty="0">
            <a:solidFill>
              <a:schemeClr val="tx1"/>
            </a:solidFill>
          </a:endParaRPr>
        </a:p>
      </dsp:txBody>
      <dsp:txXfrm>
        <a:off x="3554238" y="930530"/>
        <a:ext cx="1328699" cy="79721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9E91F2E-96B0-45C5-B1A5-DE1ABD65AC68}"/>
              </a:ext>
            </a:extLst>
          </p:cNvPr>
          <p:cNvSpPr>
            <a:spLocks noGrp="1"/>
          </p:cNvSpPr>
          <p:nvPr>
            <p:ph type="hdr" sz="quarter"/>
          </p:nvPr>
        </p:nvSpPr>
        <p:spPr>
          <a:xfrm>
            <a:off x="0" y="0"/>
            <a:ext cx="3076575" cy="511175"/>
          </a:xfrm>
          <a:prstGeom prst="rect">
            <a:avLst/>
          </a:prstGeom>
        </p:spPr>
        <p:txBody>
          <a:bodyPr vert="horz" lIns="99048" tIns="49524" rIns="99048" bIns="49524" rtlCol="0"/>
          <a:lstStyle>
            <a:lvl1pPr algn="l" eaLnBrk="1" hangingPunct="1">
              <a:defRPr sz="1300">
                <a:latin typeface="Helvetica 75" pitchFamily="34" charset="0"/>
                <a:ea typeface="ＭＳ Ｐゴシック" panose="020B0600070205080204" pitchFamily="34" charset="-128"/>
                <a:cs typeface="+mn-cs"/>
              </a:defRPr>
            </a:lvl1pPr>
          </a:lstStyle>
          <a:p>
            <a:pPr>
              <a:defRPr/>
            </a:pPr>
            <a:endParaRPr lang="en-GB"/>
          </a:p>
        </p:txBody>
      </p:sp>
      <p:sp>
        <p:nvSpPr>
          <p:cNvPr id="3" name="Date Placeholder 2">
            <a:extLst>
              <a:ext uri="{FF2B5EF4-FFF2-40B4-BE49-F238E27FC236}">
                <a16:creationId xmlns:a16="http://schemas.microsoft.com/office/drawing/2014/main" id="{90BC17A1-F3D1-49C3-9112-BBC2574A1FD5}"/>
              </a:ext>
            </a:extLst>
          </p:cNvPr>
          <p:cNvSpPr>
            <a:spLocks noGrp="1"/>
          </p:cNvSpPr>
          <p:nvPr>
            <p:ph type="dt" sz="quarter" idx="1"/>
          </p:nvPr>
        </p:nvSpPr>
        <p:spPr>
          <a:xfrm>
            <a:off x="4021138" y="0"/>
            <a:ext cx="3076575" cy="511175"/>
          </a:xfrm>
          <a:prstGeom prst="rect">
            <a:avLst/>
          </a:prstGeom>
        </p:spPr>
        <p:txBody>
          <a:bodyPr vert="horz" lIns="99048" tIns="49524" rIns="99048" bIns="49524" rtlCol="0"/>
          <a:lstStyle>
            <a:lvl1pPr algn="r" eaLnBrk="1" hangingPunct="1">
              <a:defRPr sz="1300">
                <a:latin typeface="Helvetica 75" pitchFamily="34" charset="0"/>
                <a:ea typeface="ＭＳ Ｐゴシック" panose="020B0600070205080204" pitchFamily="34" charset="-128"/>
                <a:cs typeface="+mn-cs"/>
              </a:defRPr>
            </a:lvl1pPr>
          </a:lstStyle>
          <a:p>
            <a:pPr>
              <a:defRPr/>
            </a:pPr>
            <a:fld id="{B4C39947-B640-4A44-B246-564393D15FE9}" type="datetimeFigureOut">
              <a:rPr lang="en-GB"/>
              <a:pPr>
                <a:defRPr/>
              </a:pPr>
              <a:t>01/12/2024</a:t>
            </a:fld>
            <a:endParaRPr lang="en-GB" dirty="0"/>
          </a:p>
        </p:txBody>
      </p:sp>
      <p:sp>
        <p:nvSpPr>
          <p:cNvPr id="4" name="Footer Placeholder 3">
            <a:extLst>
              <a:ext uri="{FF2B5EF4-FFF2-40B4-BE49-F238E27FC236}">
                <a16:creationId xmlns:a16="http://schemas.microsoft.com/office/drawing/2014/main" id="{7E9D8E36-FDFE-471E-A22A-7B01052A3862}"/>
              </a:ext>
            </a:extLst>
          </p:cNvPr>
          <p:cNvSpPr>
            <a:spLocks noGrp="1"/>
          </p:cNvSpPr>
          <p:nvPr>
            <p:ph type="ftr" sz="quarter" idx="2"/>
          </p:nvPr>
        </p:nvSpPr>
        <p:spPr>
          <a:xfrm>
            <a:off x="0" y="9721850"/>
            <a:ext cx="3076575" cy="511175"/>
          </a:xfrm>
          <a:prstGeom prst="rect">
            <a:avLst/>
          </a:prstGeom>
        </p:spPr>
        <p:txBody>
          <a:bodyPr vert="horz" lIns="99048" tIns="49524" rIns="99048" bIns="49524" rtlCol="0" anchor="b"/>
          <a:lstStyle>
            <a:lvl1pPr algn="l" eaLnBrk="1" hangingPunct="1">
              <a:defRPr sz="1300">
                <a:latin typeface="Helvetica 75" pitchFamily="34" charset="0"/>
                <a:ea typeface="ＭＳ Ｐゴシック" panose="020B0600070205080204" pitchFamily="34" charset="-128"/>
                <a:cs typeface="+mn-cs"/>
              </a:defRPr>
            </a:lvl1pPr>
          </a:lstStyle>
          <a:p>
            <a:pPr>
              <a:defRPr/>
            </a:pPr>
            <a:endParaRPr lang="en-GB"/>
          </a:p>
        </p:txBody>
      </p:sp>
      <p:sp>
        <p:nvSpPr>
          <p:cNvPr id="5" name="Slide Number Placeholder 4">
            <a:extLst>
              <a:ext uri="{FF2B5EF4-FFF2-40B4-BE49-F238E27FC236}">
                <a16:creationId xmlns:a16="http://schemas.microsoft.com/office/drawing/2014/main" id="{E2AB7C6C-E0DF-4C70-89DC-B6465C4CBCA9}"/>
              </a:ext>
            </a:extLst>
          </p:cNvPr>
          <p:cNvSpPr>
            <a:spLocks noGrp="1"/>
          </p:cNvSpPr>
          <p:nvPr>
            <p:ph type="sldNum" sz="quarter" idx="3"/>
          </p:nvPr>
        </p:nvSpPr>
        <p:spPr>
          <a:xfrm>
            <a:off x="4021138" y="9721850"/>
            <a:ext cx="3076575" cy="511175"/>
          </a:xfrm>
          <a:prstGeom prst="rect">
            <a:avLst/>
          </a:prstGeom>
        </p:spPr>
        <p:txBody>
          <a:bodyPr vert="horz" wrap="square" lIns="99048" tIns="49524" rIns="99048" bIns="49524" numCol="1" anchor="b" anchorCtr="0" compatLnSpc="1">
            <a:prstTxWarp prst="textNoShape">
              <a:avLst/>
            </a:prstTxWarp>
          </a:bodyPr>
          <a:lstStyle>
            <a:lvl1pPr algn="r" eaLnBrk="1" hangingPunct="1">
              <a:defRPr sz="1300">
                <a:latin typeface="Helvetica 75" pitchFamily="34" charset="0"/>
                <a:ea typeface="ＭＳ Ｐゴシック" panose="020B0600070205080204" pitchFamily="34" charset="-128"/>
                <a:cs typeface="Arial" panose="020B0604020202020204" pitchFamily="34" charset="0"/>
              </a:defRPr>
            </a:lvl1pPr>
          </a:lstStyle>
          <a:p>
            <a:pPr>
              <a:defRPr/>
            </a:pPr>
            <a:fld id="{91FC6857-9043-437D-94F6-8578B6CF40E4}" type="slidenum">
              <a:rPr lang="en-GB" altLang="fr-FR"/>
              <a:pPr>
                <a:defRPr/>
              </a:pPr>
              <a:t>‹N°›</a:t>
            </a:fld>
            <a:endParaRPr lang="en-GB" altLang="fr-F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34.jpe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1.png>
</file>

<file path=ppt/media/image52.jpeg>
</file>

<file path=ppt/media/image53.png>
</file>

<file path=ppt/media/image54.png>
</file>

<file path=ppt/media/image55.jpeg>
</file>

<file path=ppt/media/image56.jpeg>
</file>

<file path=ppt/media/image57.png>
</file>

<file path=ppt/media/image58.jpe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FF960985-4651-41CD-B9AB-D7C95EE3C340}"/>
              </a:ext>
            </a:extLst>
          </p:cNvPr>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pPr lvl="0"/>
            <a:endParaRPr lang="en-GB" noProof="0" dirty="0"/>
          </a:p>
        </p:txBody>
      </p:sp>
      <p:sp>
        <p:nvSpPr>
          <p:cNvPr id="5" name="Notes Placeholder 4">
            <a:extLst>
              <a:ext uri="{FF2B5EF4-FFF2-40B4-BE49-F238E27FC236}">
                <a16:creationId xmlns:a16="http://schemas.microsoft.com/office/drawing/2014/main" id="{98FFD0EB-DCE5-4E03-A0F7-64F5D3619251}"/>
              </a:ext>
            </a:extLst>
          </p:cNvPr>
          <p:cNvSpPr>
            <a:spLocks noGrp="1"/>
          </p:cNvSpPr>
          <p:nvPr>
            <p:ph type="body" sz="quarter" idx="3"/>
          </p:nvPr>
        </p:nvSpPr>
        <p:spPr>
          <a:xfrm>
            <a:off x="709613" y="4926013"/>
            <a:ext cx="5680075" cy="4029075"/>
          </a:xfrm>
          <a:prstGeom prst="rect">
            <a:avLst/>
          </a:prstGeom>
        </p:spPr>
        <p:txBody>
          <a:bodyPr vert="horz" wrap="square" lIns="0" tIns="0" rIns="0" bIns="0" numCol="1" anchor="t" anchorCtr="0" compatLnSpc="1">
            <a:prstTxWarp prst="textNoShape">
              <a:avLst/>
            </a:prstTxWarp>
          </a:bodyPr>
          <a:lstStyle/>
          <a:p>
            <a:pPr lvl="0"/>
            <a:r>
              <a:rPr lang="en-GB" altLang="en-US" noProof="0" dirty="0"/>
              <a:t>Click to edit Master text styles</a:t>
            </a:r>
          </a:p>
          <a:p>
            <a:pPr lvl="1"/>
            <a:r>
              <a:rPr lang="en-GB" altLang="en-US" noProof="0" dirty="0"/>
              <a:t>Second level</a:t>
            </a:r>
          </a:p>
          <a:p>
            <a:pPr lvl="2"/>
            <a:r>
              <a:rPr lang="en-GB" altLang="en-US" noProof="0" dirty="0"/>
              <a:t>Third level</a:t>
            </a:r>
          </a:p>
          <a:p>
            <a:pPr lvl="3"/>
            <a:r>
              <a:rPr lang="en-GB" altLang="en-US" noProof="0" dirty="0"/>
              <a:t>Fourth level</a:t>
            </a:r>
          </a:p>
          <a:p>
            <a:pPr lvl="4"/>
            <a:r>
              <a:rPr lang="en-GB" altLang="en-US" noProof="0" dirty="0"/>
              <a:t>Fifth level</a:t>
            </a:r>
          </a:p>
        </p:txBody>
      </p:sp>
    </p:spTree>
  </p:cSld>
  <p:clrMap bg1="lt1" tx1="dk1" bg2="lt2" tx2="dk2" accent1="accent1" accent2="accent2" accent3="accent3" accent4="accent4" accent5="accent5" accent6="accent6" hlink="hlink" folHlink="folHlink"/>
  <p:notesStyle>
    <a:lvl1pPr algn="l" defTabSz="712788" rtl="0" eaLnBrk="0" fontAlgn="base" hangingPunct="0">
      <a:spcBef>
        <a:spcPct val="30000"/>
      </a:spcBef>
      <a:spcAft>
        <a:spcPct val="0"/>
      </a:spcAft>
      <a:buFont typeface="Wingdings" panose="05000000000000000000" pitchFamily="2" charset="2"/>
      <a:defRPr sz="900" kern="1200">
        <a:solidFill>
          <a:schemeClr val="tx1"/>
        </a:solidFill>
        <a:latin typeface="Helvetica 75 Bold" panose="020B0804020202020204" pitchFamily="34" charset="0"/>
        <a:ea typeface="MS PGothic" panose="020B0600070205080204" pitchFamily="34" charset="-128"/>
        <a:cs typeface="+mn-cs"/>
      </a:defRPr>
    </a:lvl1pPr>
    <a:lvl2pPr marL="114300" indent="-114300" algn="l" defTabSz="712788" rtl="0" eaLnBrk="0" fontAlgn="base" hangingPunct="0">
      <a:spcBef>
        <a:spcPct val="30000"/>
      </a:spcBef>
      <a:spcAft>
        <a:spcPct val="0"/>
      </a:spcAft>
      <a:buFont typeface="Helvetica 75" panose="020B0804020202020204"/>
      <a:buChar char="−"/>
      <a:defRPr sz="900" kern="1200">
        <a:solidFill>
          <a:schemeClr val="tx1"/>
        </a:solidFill>
        <a:latin typeface="Helvetica 55 Roman" panose="020B0604020202020204" pitchFamily="34" charset="0"/>
        <a:ea typeface="MS PGothic" panose="020B0600070205080204" pitchFamily="34" charset="-128"/>
        <a:cs typeface="+mn-cs"/>
      </a:defRPr>
    </a:lvl2pPr>
    <a:lvl3pPr marL="230188" indent="-115888" algn="l" defTabSz="712788" rtl="0" eaLnBrk="0" fontAlgn="base" hangingPunct="0">
      <a:spcBef>
        <a:spcPct val="30000"/>
      </a:spcBef>
      <a:spcAft>
        <a:spcPct val="0"/>
      </a:spcAft>
      <a:buFont typeface="Helvetica 75" panose="020B0804020202020204"/>
      <a:buChar char="−"/>
      <a:defRPr sz="900" kern="1200">
        <a:solidFill>
          <a:schemeClr val="tx1"/>
        </a:solidFill>
        <a:latin typeface="Helvetica 55 Roman" panose="020B0604020202020204" pitchFamily="34" charset="0"/>
        <a:ea typeface="MS PGothic" panose="020B0600070205080204" pitchFamily="34" charset="-128"/>
        <a:cs typeface="+mn-cs"/>
      </a:defRPr>
    </a:lvl3pPr>
    <a:lvl4pPr marL="342900" indent="-112713" algn="l" defTabSz="712788" rtl="0" eaLnBrk="0" fontAlgn="base" hangingPunct="0">
      <a:spcBef>
        <a:spcPct val="30000"/>
      </a:spcBef>
      <a:spcAft>
        <a:spcPct val="0"/>
      </a:spcAft>
      <a:buFont typeface="Helvetica 75" panose="020B0804020202020204"/>
      <a:buChar char="−"/>
      <a:defRPr sz="900" kern="1200">
        <a:solidFill>
          <a:schemeClr val="tx1"/>
        </a:solidFill>
        <a:latin typeface="Helvetica 55 Roman" panose="020B0604020202020204" pitchFamily="34" charset="0"/>
        <a:ea typeface="MS PGothic" panose="020B0600070205080204" pitchFamily="34" charset="-128"/>
        <a:cs typeface="+mn-cs"/>
      </a:defRPr>
    </a:lvl4pPr>
    <a:lvl5pPr marL="457200" indent="-114300" algn="l" defTabSz="712788" rtl="0" eaLnBrk="0" fontAlgn="base" hangingPunct="0">
      <a:spcBef>
        <a:spcPct val="30000"/>
      </a:spcBef>
      <a:spcAft>
        <a:spcPct val="0"/>
      </a:spcAft>
      <a:buFont typeface="Helvetica 75" panose="020B0804020202020204"/>
      <a:buChar char="−"/>
      <a:defRPr sz="900" kern="1200">
        <a:solidFill>
          <a:schemeClr val="tx1"/>
        </a:solidFill>
        <a:latin typeface="Helvetica 55 Roman" panose="020B0604020202020204" pitchFamily="34" charset="0"/>
        <a:ea typeface="MS PGothic" panose="020B0600070205080204" pitchFamily="34" charset="-128"/>
        <a:cs typeface="+mn-cs"/>
      </a:defRPr>
    </a:lvl5pPr>
    <a:lvl6pPr marL="1783080" algn="l" defTabSz="713232" rtl="0" eaLnBrk="1" latinLnBrk="0" hangingPunct="1">
      <a:defRPr sz="936" kern="1200">
        <a:solidFill>
          <a:schemeClr val="tx1"/>
        </a:solidFill>
        <a:latin typeface="+mn-lt"/>
        <a:ea typeface="+mn-ea"/>
        <a:cs typeface="+mn-cs"/>
      </a:defRPr>
    </a:lvl6pPr>
    <a:lvl7pPr marL="2139696" algn="l" defTabSz="713232" rtl="0" eaLnBrk="1" latinLnBrk="0" hangingPunct="1">
      <a:defRPr sz="936" kern="1200">
        <a:solidFill>
          <a:schemeClr val="tx1"/>
        </a:solidFill>
        <a:latin typeface="+mn-lt"/>
        <a:ea typeface="+mn-ea"/>
        <a:cs typeface="+mn-cs"/>
      </a:defRPr>
    </a:lvl7pPr>
    <a:lvl8pPr marL="2496312" algn="l" defTabSz="713232" rtl="0" eaLnBrk="1" latinLnBrk="0" hangingPunct="1">
      <a:defRPr sz="936" kern="1200">
        <a:solidFill>
          <a:schemeClr val="tx1"/>
        </a:solidFill>
        <a:latin typeface="+mn-lt"/>
        <a:ea typeface="+mn-ea"/>
        <a:cs typeface="+mn-cs"/>
      </a:defRPr>
    </a:lvl8pPr>
    <a:lvl9pPr marL="2852928" algn="l" defTabSz="713232" rtl="0" eaLnBrk="1" latinLnBrk="0" hangingPunct="1">
      <a:defRPr sz="93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hear-it.org/fr/Ce-que-per-oivent-ceux-qui-ont-une-deficience-auditive-ou-des-acouphenes"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fr.starkeycanada.ca/hearing-loss-simulator#!/hls/page/1"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espace-dys.fr/orange/#/intro"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a:extLst>
              <a:ext uri="{FF2B5EF4-FFF2-40B4-BE49-F238E27FC236}">
                <a16:creationId xmlns:a16="http://schemas.microsoft.com/office/drawing/2014/main" id="{7857F2C8-3B08-4650-B5B1-DF00DF4C986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a:extLst>
              <a:ext uri="{FF2B5EF4-FFF2-40B4-BE49-F238E27FC236}">
                <a16:creationId xmlns:a16="http://schemas.microsoft.com/office/drawing/2014/main" id="{7A016569-D84E-493B-8FCA-2D6B06C9CC1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fr-FR" altLang="fr-F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44" indent="-171444">
              <a:lnSpc>
                <a:spcPct val="150000"/>
              </a:lnSpc>
              <a:buFont typeface="Arial" panose="020B0604020202020204" pitchFamily="34" charset="0"/>
              <a:buChar char="•"/>
            </a:pPr>
            <a:r>
              <a:rPr lang="fr-FR" b="0" i="0" dirty="0">
                <a:solidFill>
                  <a:srgbClr val="001438"/>
                </a:solidFill>
                <a:effectLst/>
                <a:latin typeface="Raleway" pitchFamily="2" charset="0"/>
              </a:rPr>
              <a:t>acquisition du langage avant 3 ans.</a:t>
            </a:r>
          </a:p>
          <a:p>
            <a:pPr marL="171444" marR="0" lvl="0" indent="-171444"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fr-FR" dirty="0"/>
              <a:t>LSF Langue des signes Français / LPC Langage Parlé Complété</a:t>
            </a:r>
          </a:p>
          <a:p>
            <a:pPr marL="171444" indent="-171444">
              <a:lnSpc>
                <a:spcPct val="150000"/>
              </a:lnSpc>
              <a:buFont typeface="Arial" panose="020B0604020202020204" pitchFamily="34" charset="0"/>
              <a:buChar char="•"/>
            </a:pPr>
            <a:endParaRPr lang="fr-FR" b="0" i="0" dirty="0">
              <a:solidFill>
                <a:srgbClr val="001438"/>
              </a:solidFill>
              <a:effectLst/>
              <a:latin typeface="Raleway" pitchFamily="2" charset="0"/>
            </a:endParaRPr>
          </a:p>
          <a:p>
            <a:pPr marL="171444" indent="-171444">
              <a:lnSpc>
                <a:spcPct val="150000"/>
              </a:lnSpc>
              <a:buFont typeface="Arial" panose="020B0604020202020204" pitchFamily="34" charset="0"/>
              <a:buChar char="•"/>
            </a:pPr>
            <a:r>
              <a:rPr lang="fr-FR" b="0" i="0" dirty="0">
                <a:solidFill>
                  <a:srgbClr val="001438"/>
                </a:solidFill>
                <a:effectLst/>
                <a:latin typeface="Raleway" pitchFamily="2" charset="0"/>
              </a:rPr>
              <a:t>plus de 90 % des parents d’enfants sourds sont entendants. Il est essentiel d’adapter ce programme aux besoins particuliers de l’enfant et au projet éducatif choisi par ses parents. </a:t>
            </a:r>
          </a:p>
          <a:p>
            <a:pPr marL="171444" indent="-171444">
              <a:lnSpc>
                <a:spcPct val="150000"/>
              </a:lnSpc>
              <a:buFont typeface="Arial" panose="020B0604020202020204" pitchFamily="34" charset="0"/>
              <a:buChar char="•"/>
            </a:pPr>
            <a:r>
              <a:rPr lang="fr-FR" b="0" i="0" dirty="0">
                <a:solidFill>
                  <a:srgbClr val="001438"/>
                </a:solidFill>
                <a:effectLst/>
                <a:latin typeface="Raleway" pitchFamily="2" charset="0"/>
              </a:rPr>
              <a:t>« Dans l'éducation et le parcours scolaire des jeunes sourds, la liberté de choix entre une communication bilingue, langue des signes et langue française, et une communication en langue française est de droit » comme le stipule la loi du 11 février 2005.</a:t>
            </a:r>
          </a:p>
          <a:p>
            <a:pPr marL="171444" indent="-171444">
              <a:lnSpc>
                <a:spcPct val="150000"/>
              </a:lnSpc>
              <a:buFont typeface="Arial" panose="020B0604020202020204" pitchFamily="34" charset="0"/>
              <a:buChar char="•"/>
            </a:pPr>
            <a:r>
              <a:rPr lang="fr-FR" b="0" i="0" dirty="0">
                <a:solidFill>
                  <a:srgbClr val="001438"/>
                </a:solidFill>
                <a:effectLst/>
                <a:latin typeface="Raleway" pitchFamily="2" charset="0"/>
              </a:rPr>
              <a:t>L’approche </a:t>
            </a:r>
            <a:r>
              <a:rPr lang="fr-FR" b="0" i="0" dirty="0" err="1">
                <a:solidFill>
                  <a:srgbClr val="001438"/>
                </a:solidFill>
                <a:effectLst/>
                <a:latin typeface="Raleway" pitchFamily="2" charset="0"/>
              </a:rPr>
              <a:t>audiophonatoire</a:t>
            </a:r>
            <a:r>
              <a:rPr lang="fr-FR" b="0" i="0" dirty="0">
                <a:solidFill>
                  <a:srgbClr val="001438"/>
                </a:solidFill>
                <a:effectLst/>
                <a:latin typeface="Raleway" pitchFamily="2" charset="0"/>
              </a:rPr>
              <a:t> stimule la voie auditive. Celle-ci est recommandée lorsque les parents souhaitent proposer à l’enfant une éducation avec accès au français parlé.</a:t>
            </a:r>
            <a:endParaRPr lang="fr-FR" dirty="0"/>
          </a:p>
        </p:txBody>
      </p:sp>
      <p:sp>
        <p:nvSpPr>
          <p:cNvPr id="4" name="Espace réservé du pied de page 3"/>
          <p:cNvSpPr>
            <a:spLocks noGrp="1"/>
          </p:cNvSpPr>
          <p:nvPr>
            <p:ph type="ftr" sz="quarter" idx="4"/>
          </p:nvPr>
        </p:nvSpPr>
        <p:spPr/>
        <p:txBody>
          <a:bodyPr/>
          <a:lstStyle/>
          <a:p>
            <a:endParaRPr lang="fr-FR"/>
          </a:p>
        </p:txBody>
      </p:sp>
      <p:sp>
        <p:nvSpPr>
          <p:cNvPr id="5" name="Espace réservé du numéro de diapositive 4"/>
          <p:cNvSpPr>
            <a:spLocks noGrp="1"/>
          </p:cNvSpPr>
          <p:nvPr>
            <p:ph type="sldNum" sz="quarter" idx="5"/>
          </p:nvPr>
        </p:nvSpPr>
        <p:spPr/>
        <p:txBody>
          <a:bodyPr/>
          <a:lstStyle/>
          <a:p>
            <a:fld id="{B1F81C83-9490-40F8-AAE0-C6561752018F}" type="slidenum">
              <a:rPr lang="fr-FR" smtClean="0"/>
              <a:t>15</a:t>
            </a:fld>
            <a:endParaRPr lang="fr-FR"/>
          </a:p>
        </p:txBody>
      </p:sp>
    </p:spTree>
    <p:extLst>
      <p:ext uri="{BB962C8B-B14F-4D97-AF65-F5344CB8AC3E}">
        <p14:creationId xmlns:p14="http://schemas.microsoft.com/office/powerpoint/2010/main" val="16971993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Espace réservé de l'image des diapositives 1">
            <a:extLst>
              <a:ext uri="{FF2B5EF4-FFF2-40B4-BE49-F238E27FC236}">
                <a16:creationId xmlns:a16="http://schemas.microsoft.com/office/drawing/2014/main" id="{084BFCD0-9813-4771-91C8-3E0E14666F9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7DCA4AFE-DA1F-488E-BC9A-B409716211CA}"/>
              </a:ext>
            </a:extLst>
          </p:cNvPr>
          <p:cNvSpPr>
            <a:spLocks noGrp="1"/>
          </p:cNvSpPr>
          <p:nvPr>
            <p:ph type="body" idx="1"/>
          </p:nvPr>
        </p:nvSpPr>
        <p:spPr/>
        <p:txBody>
          <a:bodyPr/>
          <a:lstStyle/>
          <a:p>
            <a:pPr>
              <a:defRPr/>
            </a:pPr>
            <a:r>
              <a:rPr lang="fr-FR" sz="2400" dirty="0">
                <a:solidFill>
                  <a:schemeClr val="bg2"/>
                </a:solidFill>
              </a:rPr>
              <a:t>Le son est un ensemble de vibrations </a:t>
            </a:r>
            <a:r>
              <a:rPr lang="fr-FR" sz="2400" dirty="0">
                <a:latin typeface="Helvetica 55 Roman" panose="020B0604020202020204" pitchFamily="34" charset="0"/>
              </a:rPr>
              <a:t>de l’air qui se propage en ondes acoustiques.</a:t>
            </a:r>
          </a:p>
          <a:p>
            <a:pPr>
              <a:defRPr/>
            </a:pPr>
            <a:r>
              <a:rPr lang="fr-FR" sz="2400" dirty="0"/>
              <a:t>TOUJOURS caractérisé par :</a:t>
            </a:r>
          </a:p>
          <a:p>
            <a:pPr lvl="1">
              <a:defRPr/>
            </a:pPr>
            <a:r>
              <a:rPr lang="fr-FR" sz="2000" b="1" dirty="0">
                <a:latin typeface="+mn-lt"/>
              </a:rPr>
              <a:t>intensité</a:t>
            </a:r>
            <a:r>
              <a:rPr lang="fr-FR" sz="2000" dirty="0">
                <a:latin typeface="+mn-lt"/>
              </a:rPr>
              <a:t> (Décibel-dB) </a:t>
            </a:r>
            <a:br>
              <a:rPr lang="fr-FR" sz="2000" dirty="0">
                <a:latin typeface="+mn-lt"/>
              </a:rPr>
            </a:br>
            <a:r>
              <a:rPr lang="fr-FR" sz="2000" dirty="0">
                <a:latin typeface="+mn-lt"/>
              </a:rPr>
              <a:t>= </a:t>
            </a:r>
            <a:r>
              <a:rPr lang="fr-FR" sz="2000" dirty="0">
                <a:solidFill>
                  <a:schemeClr val="bg2"/>
                </a:solidFill>
                <a:latin typeface="+mn-lt"/>
              </a:rPr>
              <a:t>fort ou faible </a:t>
            </a:r>
            <a:endParaRPr lang="fr-FR" sz="2000" dirty="0">
              <a:latin typeface="+mn-lt"/>
            </a:endParaRPr>
          </a:p>
          <a:p>
            <a:pPr lvl="1">
              <a:defRPr/>
            </a:pPr>
            <a:r>
              <a:rPr lang="fr-FR" sz="2000" b="1" dirty="0">
                <a:latin typeface="+mn-lt"/>
              </a:rPr>
              <a:t>fréquence</a:t>
            </a:r>
            <a:r>
              <a:rPr lang="fr-FR" sz="2000" dirty="0">
                <a:latin typeface="+mn-lt"/>
              </a:rPr>
              <a:t> (Hertz-Hz ) </a:t>
            </a:r>
            <a:br>
              <a:rPr lang="fr-FR" sz="2000" dirty="0">
                <a:latin typeface="+mn-lt"/>
              </a:rPr>
            </a:br>
            <a:r>
              <a:rPr lang="fr-FR" sz="2000" dirty="0">
                <a:latin typeface="+mn-lt"/>
              </a:rPr>
              <a:t>= </a:t>
            </a:r>
            <a:r>
              <a:rPr lang="fr-FR" sz="2000" dirty="0">
                <a:solidFill>
                  <a:schemeClr val="bg2"/>
                </a:solidFill>
                <a:latin typeface="+mn-lt"/>
              </a:rPr>
              <a:t>grave ou aigue</a:t>
            </a:r>
            <a:endParaRPr lang="fr-FR" sz="2000" dirty="0">
              <a:latin typeface="+mn-lt"/>
            </a:endParaRPr>
          </a:p>
          <a:p>
            <a:pPr>
              <a:defRPr/>
            </a:pPr>
            <a:endParaRPr lang="fr-FR" b="1" dirty="0"/>
          </a:p>
          <a:p>
            <a:pPr>
              <a:defRPr/>
            </a:pPr>
            <a:r>
              <a:rPr lang="fr-FR" b="1" dirty="0"/>
              <a:t>https://youtu.be/I-k-Hj8bneA</a:t>
            </a:r>
          </a:p>
          <a:p>
            <a:pPr>
              <a:defRPr/>
            </a:pPr>
            <a:r>
              <a:rPr lang="fr-FR" dirty="0"/>
              <a:t>Tout regarder pour vous mettre en situation et voir la stratégie de la lecture labiale</a:t>
            </a:r>
          </a:p>
          <a:p>
            <a:pPr>
              <a:defRPr/>
            </a:pPr>
            <a:endParaRPr lang="fr-FR" dirty="0"/>
          </a:p>
          <a:p>
            <a:pPr>
              <a:defRPr/>
            </a:pPr>
            <a:r>
              <a:rPr lang="fr-FR" dirty="0"/>
              <a:t>Cette stratégie de lire sur les lèvres n’est pas sans risque (surtout des personnes avec une surdité sévère) puisque quand nous parlons les lèvres bougent mais la discrimination des lettres se fait souvent dans la gorge : donc non visible et captable uniquement par l’audition.</a:t>
            </a:r>
          </a:p>
          <a:p>
            <a:pPr>
              <a:defRPr/>
            </a:pPr>
            <a:r>
              <a:rPr lang="fr-FR" dirty="0"/>
              <a:t>C’est ce que nous appelons des </a:t>
            </a:r>
            <a:r>
              <a:rPr lang="fr-FR" b="1" dirty="0"/>
              <a:t>sosies labiaux </a:t>
            </a:r>
            <a:r>
              <a:rPr lang="fr-FR" dirty="0"/>
              <a:t>: des sons différents qui ont exactement la même image labiale (</a:t>
            </a:r>
            <a:r>
              <a:rPr lang="fr-FR" b="1" dirty="0"/>
              <a:t>même placé de la bouche</a:t>
            </a:r>
            <a:r>
              <a:rPr lang="fr-FR" dirty="0"/>
              <a:t>).</a:t>
            </a:r>
          </a:p>
          <a:p>
            <a:pPr>
              <a:defRPr/>
            </a:pPr>
            <a:endParaRPr lang="fr-FR" dirty="0"/>
          </a:p>
          <a:p>
            <a:pPr>
              <a:defRPr/>
            </a:pPr>
            <a:r>
              <a:rPr lang="fr-FR" b="1" dirty="0">
                <a:solidFill>
                  <a:srgbClr val="4D8081"/>
                </a:solidFill>
                <a:latin typeface="open sans" panose="020B0606030504020204" pitchFamily="34" charset="0"/>
              </a:rPr>
              <a:t>Picto exemple : Ce que perçoivent ceux qui ont une déficience auditive ou des acouphènes</a:t>
            </a:r>
          </a:p>
          <a:p>
            <a:pPr>
              <a:defRPr/>
            </a:pPr>
            <a:r>
              <a:rPr lang="fr-FR" dirty="0">
                <a:hlinkClick r:id="rId3"/>
              </a:rPr>
              <a:t>Exemples de déficience auditive et d’acouphène (hear-it.org)</a:t>
            </a:r>
            <a:endParaRPr lang="fr-FR" dirty="0"/>
          </a:p>
          <a:p>
            <a:pPr>
              <a:defRPr/>
            </a:pPr>
            <a:endParaRPr lang="fr-FR" dirty="0"/>
          </a:p>
        </p:txBody>
      </p:sp>
      <p:sp>
        <p:nvSpPr>
          <p:cNvPr id="73732" name="Espace réservé du numéro de diapositive 3">
            <a:extLst>
              <a:ext uri="{FF2B5EF4-FFF2-40B4-BE49-F238E27FC236}">
                <a16:creationId xmlns:a16="http://schemas.microsoft.com/office/drawing/2014/main" id="{811FAF3A-7220-4C95-A6ED-4A0AFEAD71A1}"/>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01A4959-DA19-48BD-B3A1-D89DE1A4CCB0}" type="slidenum">
              <a:rPr lang="fr-FR" altLang="fr-FR"/>
              <a:pPr/>
              <a:t>16</a:t>
            </a:fld>
            <a:endParaRPr lang="fr-FR" altLang="fr-F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b="1" baseline="0" dirty="0">
                <a:solidFill>
                  <a:srgbClr val="FF6600"/>
                </a:solidFill>
              </a:rPr>
              <a:t>- </a:t>
            </a:r>
            <a:r>
              <a:rPr lang="fr-FR" b="0" baseline="0" dirty="0">
                <a:solidFill>
                  <a:srgbClr val="FF6600"/>
                </a:solidFill>
              </a:rPr>
              <a:t>L’oreille c’est 3 transformations de l’onde acoustique : mécanique (1 et 2) ; biologique (3) et électrique (4)</a:t>
            </a:r>
          </a:p>
          <a:p>
            <a:r>
              <a:rPr lang="fr-FR" b="0" baseline="0" dirty="0">
                <a:solidFill>
                  <a:srgbClr val="FF6600"/>
                </a:solidFill>
              </a:rPr>
              <a:t>On va voir le trajet de notre onde sonore :</a:t>
            </a:r>
          </a:p>
          <a:p>
            <a:r>
              <a:rPr lang="fr-FR" baseline="0" dirty="0"/>
              <a:t>1- Le pavillon amplifie l’onde sonore qui passe dans le conduit auditif jusqu’au tympan. </a:t>
            </a:r>
          </a:p>
          <a:p>
            <a:endParaRPr lang="fr-FR" baseline="0" dirty="0"/>
          </a:p>
          <a:p>
            <a:r>
              <a:rPr lang="fr-FR" baseline="0" dirty="0"/>
              <a:t>2- Tympan qui va vibrer et mettre en action la chaîne des osselets qui vibre contre la paroi de la cochlée nous sommes passés dans l’oreille interne</a:t>
            </a:r>
          </a:p>
          <a:p>
            <a:pPr marL="171938" indent="-171938">
              <a:buFont typeface="Wingdings"/>
              <a:buChar char="è"/>
            </a:pPr>
            <a:r>
              <a:rPr lang="fr-FR" baseline="0" dirty="0"/>
              <a:t>les atteintes jusqu’aux osselets sont plus simples à traiter et la récupération est bonne.</a:t>
            </a:r>
          </a:p>
          <a:p>
            <a:pPr marL="171938" indent="-171938">
              <a:buFont typeface="Wingdings"/>
              <a:buChar char="è"/>
            </a:pPr>
            <a:endParaRPr lang="fr-FR" baseline="0" dirty="0"/>
          </a:p>
          <a:p>
            <a:r>
              <a:rPr lang="fr-FR" baseline="0" dirty="0"/>
              <a:t>3- La cochlée ressemble à un escargot contient du liquide qui va permettre la transmission de cette vibration en faisant onduler des cils qui la tapissent (imaginer des algues au fond de l’eau qui bougent avec le courant. </a:t>
            </a:r>
            <a:br>
              <a:rPr lang="fr-FR" baseline="0" dirty="0"/>
            </a:br>
            <a:endParaRPr lang="fr-FR" baseline="0" dirty="0"/>
          </a:p>
          <a:p>
            <a:r>
              <a:rPr lang="fr-FR" baseline="0" dirty="0"/>
              <a:t>Au début de la cochlée on a les cils correspondants aux aigus et plus on rentre et plus on va vers les graves. Chaque cils, chacun correspond à une fréquence bien définie (grave et aigue).  D’où les pertes + fréquentes dans les aigus puisque les 1ères touchées.</a:t>
            </a:r>
          </a:p>
          <a:p>
            <a:endParaRPr lang="fr-FR" baseline="0" dirty="0"/>
          </a:p>
          <a:p>
            <a:r>
              <a:rPr lang="fr-FR" baseline="0" dirty="0"/>
              <a:t>Là on voit des cellules ciliées normales qui sont bien droites et dessous des cellules ciliées abimées couchées voire détruites. La dégradation de ces cellules est irréversibles. Quand elles sont abimées, elles ne vont plus ou mal réagir et le message envoyé n’est pas suffisant pour le cerveau qui va combler avec ce qu’il reçoit.</a:t>
            </a:r>
          </a:p>
          <a:p>
            <a:endParaRPr lang="fr-FR" baseline="0" dirty="0"/>
          </a:p>
          <a:p>
            <a:r>
              <a:rPr lang="fr-FR" baseline="0" dirty="0"/>
              <a:t>Normalement la cellule ciliée qui reconnaît sa fréquence lance un message par le nerf auditif pour qu’il soit traduit par le cerveau. Quand ce message est incomplet le cerveau devra faire des efforts pour traduire (trous dans les phrases), d’où les situations du professeur Tournesol,</a:t>
            </a:r>
          </a:p>
          <a:p>
            <a:endParaRPr lang="fr-FR" dirty="0">
              <a:solidFill>
                <a:schemeClr val="tx1">
                  <a:lumMod val="65000"/>
                  <a:lumOff val="35000"/>
                </a:schemeClr>
              </a:solidFill>
              <a:latin typeface="Arial" panose="020B0604020202020204" pitchFamily="34" charset="0"/>
              <a:cs typeface="Arial" panose="020B0604020202020204" pitchFamily="34" charset="0"/>
            </a:endParaRPr>
          </a:p>
          <a:p>
            <a:pPr marL="171938" indent="-171938">
              <a:buFont typeface="Wingdings"/>
              <a:buChar char="è"/>
            </a:pPr>
            <a:r>
              <a:rPr lang="fr-FR" dirty="0">
                <a:solidFill>
                  <a:schemeClr val="tx1">
                    <a:lumMod val="65000"/>
                    <a:lumOff val="35000"/>
                  </a:schemeClr>
                </a:solidFill>
                <a:latin typeface="Arial" panose="020B0604020202020204" pitchFamily="34" charset="0"/>
                <a:cs typeface="Arial" panose="020B0604020202020204" pitchFamily="34" charset="0"/>
              </a:rPr>
              <a:t>Au niveau des cellules ciliées comme ce n’est pas opérable, la compensation sera de 2 ordres :</a:t>
            </a:r>
          </a:p>
          <a:p>
            <a:r>
              <a:rPr lang="fr-FR" dirty="0">
                <a:solidFill>
                  <a:schemeClr val="tx1">
                    <a:lumMod val="65000"/>
                    <a:lumOff val="35000"/>
                  </a:schemeClr>
                </a:solidFill>
                <a:latin typeface="Arial" panose="020B0604020202020204" pitchFamily="34" charset="0"/>
                <a:cs typeface="Arial" panose="020B0604020202020204" pitchFamily="34" charset="0"/>
              </a:rPr>
              <a:t>- soit des audioprothèses qui vont augmenter la vibration uniquement des fréquences atteinte pour ne pas agresser celles qui vont bien. Vous aurez compris que mettre un casque en augmentant juste le volume jusqu’à entendre bien, est un risque pour les cellules en bonne santé. </a:t>
            </a:r>
            <a:br>
              <a:rPr lang="fr-FR" dirty="0">
                <a:solidFill>
                  <a:schemeClr val="tx1">
                    <a:lumMod val="65000"/>
                    <a:lumOff val="35000"/>
                  </a:schemeClr>
                </a:solidFill>
                <a:latin typeface="Arial" panose="020B0604020202020204" pitchFamily="34" charset="0"/>
                <a:cs typeface="Arial" panose="020B0604020202020204" pitchFamily="34" charset="0"/>
              </a:rPr>
            </a:br>
            <a:endParaRPr lang="fr-FR" dirty="0">
              <a:solidFill>
                <a:schemeClr val="tx1">
                  <a:lumMod val="65000"/>
                  <a:lumOff val="35000"/>
                </a:schemeClr>
              </a:solidFill>
              <a:latin typeface="Arial" panose="020B0604020202020204" pitchFamily="34" charset="0"/>
              <a:cs typeface="Arial" panose="020B0604020202020204" pitchFamily="34" charset="0"/>
            </a:endParaRPr>
          </a:p>
          <a:p>
            <a:r>
              <a:rPr lang="fr-FR" b="1" dirty="0">
                <a:solidFill>
                  <a:schemeClr val="tx1">
                    <a:lumMod val="65000"/>
                    <a:lumOff val="35000"/>
                  </a:schemeClr>
                </a:solidFill>
                <a:latin typeface="Arial" panose="020B0604020202020204" pitchFamily="34" charset="0"/>
                <a:cs typeface="Arial" panose="020B0604020202020204" pitchFamily="34" charset="0"/>
              </a:rPr>
              <a:t>4-</a:t>
            </a:r>
            <a:r>
              <a:rPr lang="fr-FR" dirty="0">
                <a:solidFill>
                  <a:schemeClr val="tx1">
                    <a:lumMod val="65000"/>
                    <a:lumOff val="35000"/>
                  </a:schemeClr>
                </a:solidFill>
                <a:latin typeface="Arial" panose="020B0604020202020204" pitchFamily="34" charset="0"/>
                <a:cs typeface="Arial" panose="020B0604020202020204" pitchFamily="34" charset="0"/>
              </a:rPr>
              <a:t>Soit un ou deux implant(s) cochléaire(s) quand les cellules ciliées sont trop abimées. La transformation de l’onde sonore va transformer la vibration en amont en flux électrique directement dans le nerf auditif</a:t>
            </a:r>
          </a:p>
          <a:p>
            <a:endParaRPr lang="fr-FR" dirty="0">
              <a:solidFill>
                <a:schemeClr val="tx1">
                  <a:lumMod val="65000"/>
                  <a:lumOff val="35000"/>
                </a:schemeClr>
              </a:solidFill>
              <a:latin typeface="Arial" panose="020B0604020202020204" pitchFamily="34" charset="0"/>
              <a:cs typeface="Arial" panose="020B0604020202020204" pitchFamily="34" charset="0"/>
            </a:endParaRPr>
          </a:p>
          <a:p>
            <a:r>
              <a:rPr lang="fr-FR" dirty="0">
                <a:solidFill>
                  <a:schemeClr val="tx1">
                    <a:lumMod val="65000"/>
                    <a:lumOff val="35000"/>
                  </a:schemeClr>
                </a:solidFill>
                <a:latin typeface="Arial" panose="020B0604020202020204" pitchFamily="34" charset="0"/>
                <a:cs typeface="Arial" panose="020B0604020202020204" pitchFamily="34" charset="0"/>
              </a:rPr>
              <a:t>mais nous pouvons avoir des personnes qui ne souhaitent pas se faire opérer car il faut être conscient que n’importe quel appareillage ne rendra jamais l’audition que vous aviez et c’est encore plus vrai pour des implants puisque ce n’est plus par voie naturelle mais par vibration (voir en fin de présentation un lien pour entendre le son traduit via implants. A ce moment la personne pourra décider de ne plus s’appuyer sur ce sens auditif déficient, et choisira une autre mode POUR ENTENDRE : la L.S.F. ou langue des signes français.</a:t>
            </a:r>
            <a:endParaRPr lang="fr-FR" dirty="0">
              <a:effectLst/>
            </a:endParaRPr>
          </a:p>
          <a:p>
            <a:r>
              <a:rPr lang="fr-FR" baseline="0" dirty="0"/>
              <a:t> </a:t>
            </a:r>
          </a:p>
          <a:p>
            <a:r>
              <a:rPr lang="fr-FR" b="1" baseline="0" dirty="0"/>
              <a:t>Nous allons voir maintenant la notion de graves et d’aigus qui nous intéresse surtout dans la </a:t>
            </a:r>
            <a:r>
              <a:rPr lang="fr-FR" b="1" baseline="0" dirty="0" err="1"/>
              <a:t>malentendance</a:t>
            </a:r>
            <a:endParaRPr lang="fr-FR" b="1" baseline="0" dirty="0"/>
          </a:p>
        </p:txBody>
      </p:sp>
      <p:sp>
        <p:nvSpPr>
          <p:cNvPr id="4" name="Espace réservé du numéro de diapositive 3"/>
          <p:cNvSpPr>
            <a:spLocks noGrp="1"/>
          </p:cNvSpPr>
          <p:nvPr>
            <p:ph type="sldNum" sz="quarter" idx="10"/>
          </p:nvPr>
        </p:nvSpPr>
        <p:spPr/>
        <p:txBody>
          <a:bodyPr/>
          <a:lstStyle/>
          <a:p>
            <a:fld id="{75693FD4-8F83-4EF7-AC3F-0DC0388986B0}" type="slidenum">
              <a:rPr lang="fr-FR" smtClean="0"/>
              <a:pPr/>
              <a:t>17</a:t>
            </a:fld>
            <a:endParaRPr lang="fr-FR"/>
          </a:p>
        </p:txBody>
      </p:sp>
    </p:spTree>
    <p:extLst>
      <p:ext uri="{BB962C8B-B14F-4D97-AF65-F5344CB8AC3E}">
        <p14:creationId xmlns:p14="http://schemas.microsoft.com/office/powerpoint/2010/main" val="225969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Espace réservé de l'image des diapositives 1">
            <a:extLst>
              <a:ext uri="{FF2B5EF4-FFF2-40B4-BE49-F238E27FC236}">
                <a16:creationId xmlns:a16="http://schemas.microsoft.com/office/drawing/2014/main" id="{83E83EB8-2E0B-4458-AAC0-F1A97EC4364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441D8350-1F19-406D-AA1D-3D0138F9202D}"/>
              </a:ext>
            </a:extLst>
          </p:cNvPr>
          <p:cNvSpPr>
            <a:spLocks noGrp="1"/>
          </p:cNvSpPr>
          <p:nvPr>
            <p:ph type="body" idx="1"/>
          </p:nvPr>
        </p:nvSpPr>
        <p:spPr/>
        <p:txBody>
          <a:bodyPr/>
          <a:lstStyle/>
          <a:p>
            <a:pPr>
              <a:defRPr/>
            </a:pPr>
            <a:r>
              <a:rPr lang="fr-FR" dirty="0"/>
              <a:t>C’est  ce que mesure l’ORL mais aussi un audioprothésiste. </a:t>
            </a:r>
          </a:p>
          <a:p>
            <a:pPr>
              <a:defRPr/>
            </a:pPr>
            <a:r>
              <a:rPr lang="fr-FR" dirty="0"/>
              <a:t>Le schéma montre l’emplacement de phonèmes : </a:t>
            </a:r>
            <a:r>
              <a:rPr lang="fr-FR" dirty="0">
                <a:solidFill>
                  <a:srgbClr val="000000"/>
                </a:solidFill>
                <a:latin typeface="Times New Roman" panose="02020603050405020304" pitchFamily="18" charset="0"/>
              </a:rPr>
              <a:t> phonème est une unité sonore</a:t>
            </a:r>
            <a:endParaRPr lang="fr-FR" dirty="0"/>
          </a:p>
          <a:p>
            <a:pPr>
              <a:defRPr/>
            </a:pPr>
            <a:r>
              <a:rPr lang="fr-FR" dirty="0"/>
              <a:t>Ils testent les sons dans les fréquences de communication verbale (nommée aussi banane) : l’ORL vous demande de lever la main dès que vous PERCEVEZ le son d’une fréquence précise. Il note l’emplacement sur l’audiogramme et joint ensuite tous les points pour voir tout ce qui est non entendu, c’est-à-dire au dessus, et tout ce qui sera perçu, en dessous.</a:t>
            </a:r>
          </a:p>
          <a:p>
            <a:pPr>
              <a:defRPr/>
            </a:pPr>
            <a:endParaRPr lang="fr-FR" dirty="0"/>
          </a:p>
          <a:p>
            <a:pPr>
              <a:defRPr/>
            </a:pPr>
            <a:r>
              <a:rPr lang="fr-FR" dirty="0"/>
              <a:t>D’autres examens (vibratoire et audiométrie vocale) uniquement réalisé par un ORL pour définir plus finement la perception de la parole. Et  sera important pour le réglage de l’audioprothésiste.</a:t>
            </a:r>
          </a:p>
          <a:p>
            <a:pPr>
              <a:defRPr/>
            </a:pPr>
            <a:endParaRPr lang="fr-FR" dirty="0"/>
          </a:p>
          <a:p>
            <a:pPr marL="309524" indent="-309524">
              <a:lnSpc>
                <a:spcPct val="150000"/>
              </a:lnSpc>
              <a:buFont typeface="Arial" pitchFamily="34" charset="0"/>
              <a:buChar char="•"/>
              <a:defRPr/>
            </a:pPr>
            <a:r>
              <a:rPr lang="fr-FR" b="1" dirty="0">
                <a:solidFill>
                  <a:srgbClr val="FFFFFF"/>
                </a:solidFill>
                <a:latin typeface="Helvetica 55 Roman" panose="020B0604020202020204" pitchFamily="34" charset="0"/>
              </a:rPr>
              <a:t>Les voyelles émettent des basses fréquences (+ graves).  </a:t>
            </a:r>
            <a:r>
              <a:rPr lang="fr-FR" dirty="0">
                <a:solidFill>
                  <a:srgbClr val="FF0000"/>
                </a:solidFill>
              </a:rPr>
              <a:t>Certaines </a:t>
            </a:r>
            <a:r>
              <a:rPr lang="fr-FR" sz="1500" b="1" dirty="0">
                <a:solidFill>
                  <a:srgbClr val="FF0000"/>
                </a:solidFill>
              </a:rPr>
              <a:t>consonnes</a:t>
            </a:r>
            <a:r>
              <a:rPr lang="fr-FR" sz="1500" dirty="0">
                <a:solidFill>
                  <a:srgbClr val="FF0000"/>
                </a:solidFill>
              </a:rPr>
              <a:t> </a:t>
            </a:r>
            <a:r>
              <a:rPr lang="fr-FR" dirty="0">
                <a:solidFill>
                  <a:srgbClr val="FF0000"/>
                </a:solidFill>
              </a:rPr>
              <a:t>sont très peu «énergétiques», et situées dans les zones fréquentielles aigues, atteintes</a:t>
            </a:r>
          </a:p>
          <a:p>
            <a:pPr marL="309524" indent="-309524">
              <a:lnSpc>
                <a:spcPct val="150000"/>
              </a:lnSpc>
              <a:buFont typeface="Arial" pitchFamily="34" charset="0"/>
              <a:buChar char="•"/>
              <a:defRPr/>
            </a:pPr>
            <a:r>
              <a:rPr lang="fr-FR" b="1" dirty="0">
                <a:solidFill>
                  <a:srgbClr val="FFFFFF"/>
                </a:solidFill>
                <a:latin typeface="Helvetica 55 Roman" panose="020B0604020202020204" pitchFamily="34" charset="0"/>
              </a:rPr>
              <a:t>Les consonnes émettent de hautes fréquences (+ aigues). </a:t>
            </a:r>
            <a:r>
              <a:rPr lang="fr-FR" dirty="0">
                <a:solidFill>
                  <a:srgbClr val="FF0000"/>
                </a:solidFill>
              </a:rPr>
              <a:t>La perception des </a:t>
            </a:r>
            <a:r>
              <a:rPr lang="fr-FR" sz="1500" b="1" dirty="0">
                <a:solidFill>
                  <a:srgbClr val="FF0000"/>
                </a:solidFill>
              </a:rPr>
              <a:t>voyelles</a:t>
            </a:r>
            <a:r>
              <a:rPr lang="fr-FR" sz="1500" dirty="0">
                <a:solidFill>
                  <a:srgbClr val="FF0000"/>
                </a:solidFill>
              </a:rPr>
              <a:t> </a:t>
            </a:r>
            <a:r>
              <a:rPr lang="fr-FR" dirty="0">
                <a:solidFill>
                  <a:srgbClr val="FF0000"/>
                </a:solidFill>
              </a:rPr>
              <a:t>reste préservée plus longtemps car situées dans les graves médiums.</a:t>
            </a:r>
          </a:p>
          <a:p>
            <a:pPr>
              <a:defRPr/>
            </a:pPr>
            <a:endParaRPr lang="fr-FR" dirty="0"/>
          </a:p>
          <a:p>
            <a:pPr>
              <a:defRPr/>
            </a:pPr>
            <a:r>
              <a:rPr lang="fr-FR" dirty="0"/>
              <a:t>Donc la surdité n’est pas qu’une question de volume mais les 2 combinés : décibels et fréquences</a:t>
            </a:r>
          </a:p>
          <a:p>
            <a:pPr>
              <a:defRPr/>
            </a:pPr>
            <a:r>
              <a:rPr lang="fr-FR" dirty="0"/>
              <a:t>Savoir aussi qu’un appareillage est souhaitable </a:t>
            </a:r>
            <a:r>
              <a:rPr lang="fr-FR" b="1" dirty="0"/>
              <a:t>vers 35dB de perte </a:t>
            </a:r>
            <a:r>
              <a:rPr lang="fr-FR" dirty="0"/>
              <a:t>et pas avant car la compensation naturelle se fait facilement.</a:t>
            </a:r>
          </a:p>
          <a:p>
            <a:pPr>
              <a:defRPr/>
            </a:pPr>
            <a:r>
              <a:rPr lang="fr-FR" dirty="0"/>
              <a:t>Par contre il est important de ne pas attendre pour s’appareiller car plus on repousse et plus le cerveau va devenir paresseux puisque plus sollicité, voire il va perdre cette mémoire qu’il faudra rééduquer. </a:t>
            </a:r>
          </a:p>
          <a:p>
            <a:pPr>
              <a:defRPr/>
            </a:pPr>
            <a:r>
              <a:rPr lang="fr-FR" dirty="0"/>
              <a:t>Une rééducation difficile du fait que la personne va avoir un flux d’info sonores qu’elle n’avait plus et qu’il va falloir discriminer info/bruit. Elle risque de mettre rarement ses appareils ce qui n’améliorera pas ce travail d’apprentissage.</a:t>
            </a:r>
          </a:p>
          <a:p>
            <a:pPr>
              <a:defRPr/>
            </a:pPr>
            <a:endParaRPr lang="fr-FR" dirty="0"/>
          </a:p>
          <a:p>
            <a:pPr>
              <a:defRPr/>
            </a:pPr>
            <a:r>
              <a:rPr lang="fr-FR" dirty="0"/>
              <a:t>https://youtu.be/vchaFJYViZA</a:t>
            </a:r>
          </a:p>
          <a:p>
            <a:pPr>
              <a:defRPr/>
            </a:pPr>
            <a:r>
              <a:rPr lang="fr-FR" dirty="0"/>
              <a:t>7’46 à 8’56</a:t>
            </a:r>
          </a:p>
          <a:p>
            <a:pPr>
              <a:defRPr/>
            </a:pPr>
            <a:r>
              <a:rPr lang="fr-FR" b="1" dirty="0"/>
              <a:t>Revoir timing avant ou après</a:t>
            </a:r>
          </a:p>
        </p:txBody>
      </p:sp>
      <p:sp>
        <p:nvSpPr>
          <p:cNvPr id="75780" name="Espace réservé du numéro de diapositive 3">
            <a:extLst>
              <a:ext uri="{FF2B5EF4-FFF2-40B4-BE49-F238E27FC236}">
                <a16:creationId xmlns:a16="http://schemas.microsoft.com/office/drawing/2014/main" id="{45C6410B-979E-4BE2-9FB6-CFF9046E7C49}"/>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4943ADCB-4062-4A30-B36F-C662CEFE358A}" type="slidenum">
              <a:rPr lang="fr-FR" altLang="fr-FR"/>
              <a:pPr/>
              <a:t>18</a:t>
            </a:fld>
            <a:endParaRPr lang="fr-FR" altLang="fr-F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75693FD4-8F83-4EF7-AC3F-0DC0388986B0}" type="slidenum">
              <a:rPr lang="fr-FR" smtClean="0"/>
              <a:pPr/>
              <a:t>20</a:t>
            </a:fld>
            <a:endParaRPr lang="fr-FR"/>
          </a:p>
        </p:txBody>
      </p:sp>
    </p:spTree>
    <p:extLst>
      <p:ext uri="{BB962C8B-B14F-4D97-AF65-F5344CB8AC3E}">
        <p14:creationId xmlns:p14="http://schemas.microsoft.com/office/powerpoint/2010/main" val="16138722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Espace réservé de l'image des diapositives 1">
            <a:extLst>
              <a:ext uri="{FF2B5EF4-FFF2-40B4-BE49-F238E27FC236}">
                <a16:creationId xmlns:a16="http://schemas.microsoft.com/office/drawing/2014/main" id="{2765D6E7-37B3-47E1-89BC-97FC84BC4A5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7827" name="Espace réservé des commentaires 2">
            <a:extLst>
              <a:ext uri="{FF2B5EF4-FFF2-40B4-BE49-F238E27FC236}">
                <a16:creationId xmlns:a16="http://schemas.microsoft.com/office/drawing/2014/main" id="{68F39DCD-D399-48C7-AAAA-B79B5FC87B9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sz="1700" dirty="0"/>
          </a:p>
          <a:p>
            <a:r>
              <a:rPr lang="fr-FR" altLang="fr-FR" sz="1700" b="1" dirty="0"/>
              <a:t>2 sur images une vidéo : https://youtu.be/SF7vztZos-I</a:t>
            </a:r>
          </a:p>
          <a:p>
            <a:r>
              <a:rPr lang="fr-FR" altLang="fr-FR" sz="1700" dirty="0"/>
              <a:t>Jusque 1’11 </a:t>
            </a:r>
            <a:endParaRPr lang="fr-FR" altLang="fr-FR" sz="1700" b="1" dirty="0"/>
          </a:p>
          <a:p>
            <a:endParaRPr lang="fr-FR" altLang="fr-FR" sz="1700" b="1" dirty="0">
              <a:solidFill>
                <a:srgbClr val="FF6600"/>
              </a:solidFill>
            </a:endParaRPr>
          </a:p>
          <a:p>
            <a:endParaRPr lang="fr-FR" altLang="fr-FR" sz="1700" b="1" dirty="0">
              <a:solidFill>
                <a:srgbClr val="FF6600"/>
              </a:solidFill>
            </a:endParaRPr>
          </a:p>
          <a:p>
            <a:r>
              <a:rPr lang="fr-FR" altLang="fr-FR" sz="1700" b="1" dirty="0">
                <a:solidFill>
                  <a:srgbClr val="FF6600"/>
                </a:solidFill>
              </a:rPr>
              <a:t>les acouphènes</a:t>
            </a:r>
          </a:p>
          <a:p>
            <a:pPr marL="452438" lvl="2" indent="-307975">
              <a:spcAft>
                <a:spcPts val="438"/>
              </a:spcAft>
              <a:buFont typeface="Arial" panose="020B0604020202020204" pitchFamily="34" charset="0"/>
              <a:buChar char="•"/>
            </a:pPr>
            <a:r>
              <a:rPr lang="fr-FR" altLang="fr-FR" sz="1500" b="1" dirty="0"/>
              <a:t>continus, intermittents, pulsatiles, occasionnels</a:t>
            </a:r>
            <a:r>
              <a:rPr lang="fr-FR" altLang="fr-FR" sz="1500" dirty="0"/>
              <a:t>. Combinatoire et d’une intensité différente voire phonophobie d’un son particulier</a:t>
            </a:r>
          </a:p>
          <a:p>
            <a:pPr marL="452438" lvl="2" indent="-307975">
              <a:spcAft>
                <a:spcPts val="438"/>
              </a:spcAft>
              <a:buFont typeface="Arial" panose="020B0604020202020204" pitchFamily="34" charset="0"/>
              <a:buChar char="•"/>
            </a:pPr>
            <a:r>
              <a:rPr lang="fr-FR" altLang="fr-FR" sz="1500" b="1" dirty="0"/>
              <a:t>le silence </a:t>
            </a:r>
            <a:r>
              <a:rPr lang="fr-FR" altLang="fr-FR" sz="1500" b="1" dirty="0">
                <a:sym typeface="Wingdings" panose="05000000000000000000" pitchFamily="2" charset="2"/>
              </a:rPr>
              <a:t> </a:t>
            </a:r>
            <a:r>
              <a:rPr lang="fr-FR" altLang="fr-FR" sz="1500" b="1" dirty="0"/>
              <a:t>acouphènes plus forts</a:t>
            </a:r>
            <a:r>
              <a:rPr lang="fr-FR" altLang="fr-FR" sz="1500" dirty="0"/>
              <a:t>. </a:t>
            </a:r>
          </a:p>
          <a:p>
            <a:pPr marL="452438" lvl="2" indent="-307975">
              <a:spcAft>
                <a:spcPts val="438"/>
              </a:spcAft>
              <a:buFont typeface="Arial" panose="020B0604020202020204" pitchFamily="34" charset="0"/>
              <a:buChar char="•"/>
            </a:pPr>
            <a:r>
              <a:rPr lang="fr-FR" altLang="fr-FR" sz="1500" dirty="0"/>
              <a:t>à </a:t>
            </a:r>
            <a:r>
              <a:rPr lang="fr-FR" altLang="fr-FR" sz="1500" b="1" dirty="0"/>
              <a:t>90% associées à une perte d’audition </a:t>
            </a:r>
            <a:r>
              <a:rPr lang="fr-FR" altLang="fr-FR" sz="1500" dirty="0"/>
              <a:t>de l’oreille interne </a:t>
            </a:r>
            <a:r>
              <a:rPr lang="fr-FR" altLang="fr-FR" sz="1500" dirty="0">
                <a:sym typeface="Wingdings" panose="05000000000000000000" pitchFamily="2" charset="2"/>
              </a:rPr>
              <a:t> </a:t>
            </a:r>
            <a:r>
              <a:rPr lang="fr-FR" altLang="fr-FR" sz="1500" dirty="0"/>
              <a:t>difficulté de discriminer une même Fréquence ;  </a:t>
            </a:r>
          </a:p>
          <a:p>
            <a:r>
              <a:rPr lang="fr-FR" altLang="fr-FR" sz="1700" b="1" dirty="0">
                <a:solidFill>
                  <a:srgbClr val="FF6600"/>
                </a:solidFill>
              </a:rPr>
              <a:t>l’hyperacousie </a:t>
            </a:r>
          </a:p>
          <a:p>
            <a:pPr marL="452438" lvl="2" indent="-307975">
              <a:spcAft>
                <a:spcPts val="438"/>
              </a:spcAft>
              <a:buFont typeface="Arial" panose="020B0604020202020204" pitchFamily="34" charset="0"/>
              <a:buChar char="•"/>
            </a:pPr>
            <a:r>
              <a:rPr lang="fr-FR" altLang="fr-FR" sz="1500" dirty="0"/>
              <a:t>la zone d’inconfort pour tous est de </a:t>
            </a:r>
            <a:r>
              <a:rPr lang="fr-FR" altLang="fr-FR" sz="1500" b="1" dirty="0"/>
              <a:t>85dB, en hyperacousie il peut descendre à 40dB </a:t>
            </a:r>
            <a:r>
              <a:rPr lang="fr-FR" altLang="fr-FR" sz="1500" dirty="0"/>
              <a:t>voire moins.</a:t>
            </a:r>
          </a:p>
          <a:p>
            <a:pPr marL="452438" lvl="2" indent="-307975">
              <a:spcAft>
                <a:spcPts val="438"/>
              </a:spcAft>
              <a:buFont typeface="Arial" panose="020B0604020202020204" pitchFamily="34" charset="0"/>
              <a:buChar char="•"/>
            </a:pPr>
            <a:r>
              <a:rPr lang="fr-FR" altLang="fr-FR" sz="1500" dirty="0"/>
              <a:t>liée à une perte auditive mais ce n’est pas toujours le cas</a:t>
            </a:r>
          </a:p>
          <a:p>
            <a:pPr marL="192088" lvl="1" indent="-192088">
              <a:spcBef>
                <a:spcPts val="325"/>
              </a:spcBef>
            </a:pPr>
            <a:r>
              <a:rPr lang="fr-FR" altLang="fr-FR" b="1" dirty="0">
                <a:solidFill>
                  <a:srgbClr val="FF6600"/>
                </a:solidFill>
                <a:latin typeface="Helvetica 65 Medium" panose="020B0604020202020204" pitchFamily="34" charset="0"/>
              </a:rPr>
              <a:t>le contexte</a:t>
            </a:r>
          </a:p>
          <a:p>
            <a:pPr marL="192088" lvl="1" indent="-192088">
              <a:buFont typeface="Arial" panose="020B0604020202020204" pitchFamily="34" charset="0"/>
              <a:buChar char="•"/>
            </a:pPr>
            <a:r>
              <a:rPr lang="fr-FR" altLang="fr-FR" sz="1500" dirty="0"/>
              <a:t>la discrimination dans le bruit est la bête noire de tous et encore plus des malentendants</a:t>
            </a:r>
          </a:p>
          <a:p>
            <a:pPr marL="192088" lvl="1" indent="-192088">
              <a:buFont typeface="Arial" panose="020B0604020202020204" pitchFamily="34" charset="0"/>
              <a:buChar char="•"/>
            </a:pPr>
            <a:endParaRPr lang="fr-FR" altLang="fr-FR" sz="1500" dirty="0"/>
          </a:p>
          <a:p>
            <a:pPr marL="192088" lvl="1" indent="-192088"/>
            <a:r>
              <a:rPr lang="fr-FR" altLang="fr-FR" sz="1300" dirty="0"/>
              <a:t>Pertes d'audition, quelles solutions ? - Enquête de santé le débat – France 5</a:t>
            </a:r>
          </a:p>
          <a:p>
            <a:pPr marL="192088" lvl="1" indent="-192088"/>
            <a:r>
              <a:rPr lang="fr-FR" altLang="fr-FR" sz="1500" dirty="0"/>
              <a:t>https://youtu.be/pyrwHcHF_Eo</a:t>
            </a:r>
          </a:p>
          <a:p>
            <a:endParaRPr lang="fr-FR" altLang="fr-FR" dirty="0"/>
          </a:p>
        </p:txBody>
      </p:sp>
      <p:sp>
        <p:nvSpPr>
          <p:cNvPr id="77828" name="Espace réservé du numéro de diapositive 3">
            <a:extLst>
              <a:ext uri="{FF2B5EF4-FFF2-40B4-BE49-F238E27FC236}">
                <a16:creationId xmlns:a16="http://schemas.microsoft.com/office/drawing/2014/main" id="{E675300F-A8CC-49AC-B752-3D5D17372AFA}"/>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6D7D942-3319-4444-933D-DFDEBA89B62D}" type="slidenum">
              <a:rPr lang="fr-FR" altLang="fr-FR"/>
              <a:pPr/>
              <a:t>21</a:t>
            </a:fld>
            <a:endParaRPr lang="fr-FR" altLang="fr-F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Espace réservé de l'image des diapositives 1">
            <a:extLst>
              <a:ext uri="{FF2B5EF4-FFF2-40B4-BE49-F238E27FC236}">
                <a16:creationId xmlns:a16="http://schemas.microsoft.com/office/drawing/2014/main" id="{8103C2FE-197A-46D0-9E9F-F988A244488D}"/>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899" name="Espace réservé des commentaires 2">
            <a:extLst>
              <a:ext uri="{FF2B5EF4-FFF2-40B4-BE49-F238E27FC236}">
                <a16:creationId xmlns:a16="http://schemas.microsoft.com/office/drawing/2014/main" id="{3D440A05-65FC-44A5-A873-7213D0FBE4E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sz="2400" b="1" dirty="0"/>
              <a:t>Simulation :</a:t>
            </a:r>
            <a:endParaRPr lang="fr-FR" altLang="fr-FR" sz="2200" dirty="0">
              <a:hlinkClick r:id="rId3"/>
            </a:endParaRPr>
          </a:p>
          <a:p>
            <a:r>
              <a:rPr lang="fr-FR" altLang="fr-FR" dirty="0"/>
              <a:t>http://www.cliniqueauditive.com/fr/sante-auditive/simulateur-de-perte-auditive</a:t>
            </a:r>
          </a:p>
          <a:p>
            <a:r>
              <a:rPr lang="fr-FR" altLang="fr-FR" dirty="0"/>
              <a:t>Autre simu dans le calme et au restaurant en français canadien (avec accent </a:t>
            </a:r>
            <a:r>
              <a:rPr lang="fr-FR" altLang="fr-FR" dirty="0">
                <a:sym typeface="Wingdings" panose="05000000000000000000" pitchFamily="2" charset="2"/>
              </a:rPr>
              <a:t>)</a:t>
            </a:r>
            <a:endParaRPr lang="fr-FR" altLang="fr-FR" dirty="0"/>
          </a:p>
          <a:p>
            <a:endParaRPr lang="fr-FR" altLang="fr-FR" dirty="0"/>
          </a:p>
          <a:p>
            <a:endParaRPr lang="fr-FR" altLang="fr-FR" dirty="0"/>
          </a:p>
          <a:p>
            <a:r>
              <a:rPr lang="fr-FR" altLang="fr-FR" sz="1300" b="1" dirty="0"/>
              <a:t>Témoignage</a:t>
            </a:r>
          </a:p>
          <a:p>
            <a:r>
              <a:rPr lang="fr-FR" altLang="fr-FR" sz="1300" dirty="0"/>
              <a:t>https://youtu.be/vchaFJYViZA</a:t>
            </a:r>
          </a:p>
          <a:p>
            <a:r>
              <a:rPr lang="fr-FR" altLang="fr-FR" sz="1300" dirty="0"/>
              <a:t>Du début à 1’29 et 6’50 à 8’57</a:t>
            </a:r>
          </a:p>
          <a:p>
            <a:endParaRPr lang="fr-FR" altLang="fr-FR" dirty="0"/>
          </a:p>
          <a:p>
            <a:endParaRPr lang="fr-FR" altLang="fr-FR" dirty="0"/>
          </a:p>
          <a:p>
            <a:endParaRPr lang="fr-FR" altLang="fr-FR" dirty="0"/>
          </a:p>
        </p:txBody>
      </p:sp>
      <p:sp>
        <p:nvSpPr>
          <p:cNvPr id="80900" name="Espace réservé du numéro de diapositive 3">
            <a:extLst>
              <a:ext uri="{FF2B5EF4-FFF2-40B4-BE49-F238E27FC236}">
                <a16:creationId xmlns:a16="http://schemas.microsoft.com/office/drawing/2014/main" id="{9D1E92A5-AD1E-48F5-8737-6A6DDC0A62E7}"/>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5484A1F-24FC-4FC0-8C6B-4A6AD7239830}" type="slidenum">
              <a:rPr lang="fr-FR" altLang="fr-FR"/>
              <a:pPr/>
              <a:t>22</a:t>
            </a:fld>
            <a:endParaRPr lang="fr-FR" altLang="fr-F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Espace réservé de l'image des diapositives 1">
            <a:extLst>
              <a:ext uri="{FF2B5EF4-FFF2-40B4-BE49-F238E27FC236}">
                <a16:creationId xmlns:a16="http://schemas.microsoft.com/office/drawing/2014/main" id="{29CDE0E0-0AC1-4ADC-9D2A-555AC981D9E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F35A6C86-3679-46D8-8EDA-6AD76897B1EB}"/>
              </a:ext>
            </a:extLst>
          </p:cNvPr>
          <p:cNvSpPr>
            <a:spLocks noGrp="1"/>
          </p:cNvSpPr>
          <p:nvPr>
            <p:ph type="body" idx="1"/>
          </p:nvPr>
        </p:nvSpPr>
        <p:spPr/>
        <p:txBody>
          <a:bodyPr/>
          <a:lstStyle/>
          <a:p>
            <a:pPr>
              <a:defRPr/>
            </a:pPr>
            <a:r>
              <a:rPr lang="fr-FR" b="1" dirty="0"/>
              <a:t>https://youtu.be/I-k-Hj8bneA </a:t>
            </a:r>
          </a:p>
          <a:p>
            <a:pPr>
              <a:defRPr/>
            </a:pPr>
            <a:r>
              <a:rPr lang="fr-FR" b="1" dirty="0"/>
              <a:t>Vidéo met l’utilisateur en situation de perte auditive et tourne le dos en parlant. 2</a:t>
            </a:r>
            <a:r>
              <a:rPr lang="fr-FR" b="1" baseline="30000" dirty="0"/>
              <a:t>e</a:t>
            </a:r>
            <a:r>
              <a:rPr lang="fr-FR" b="1" dirty="0"/>
              <a:t> partie elle dit la même chose en se retournant donnant la possibilité de lire sur les lèvres</a:t>
            </a:r>
          </a:p>
          <a:p>
            <a:pPr>
              <a:defRPr/>
            </a:pPr>
            <a:endParaRPr lang="fr-FR" b="1" dirty="0"/>
          </a:p>
          <a:p>
            <a:pPr>
              <a:defRPr/>
            </a:pPr>
            <a:r>
              <a:rPr lang="fr-FR" dirty="0"/>
              <a:t>Le 1</a:t>
            </a:r>
            <a:r>
              <a:rPr lang="fr-FR" baseline="30000" dirty="0"/>
              <a:t>er</a:t>
            </a:r>
            <a:r>
              <a:rPr lang="fr-FR" dirty="0"/>
              <a:t> schéma montre un exemple de perte et la partie en rose foncé à droite c’est ce qui n’est pas entendu, la personne aura du mal sur les consonnes et les voyelles seront moins teintées acoustiquement.</a:t>
            </a:r>
          </a:p>
          <a:p>
            <a:pPr>
              <a:defRPr/>
            </a:pPr>
            <a:r>
              <a:rPr lang="fr-FR" dirty="0"/>
              <a:t>2</a:t>
            </a:r>
            <a:r>
              <a:rPr lang="fr-FR" baseline="30000" dirty="0"/>
              <a:t>e</a:t>
            </a:r>
            <a:r>
              <a:rPr lang="fr-FR" dirty="0"/>
              <a:t> schéma : ce sont les sosies labiaux</a:t>
            </a:r>
          </a:p>
          <a:p>
            <a:pPr>
              <a:defRPr/>
            </a:pPr>
            <a:endParaRPr lang="fr-FR" dirty="0"/>
          </a:p>
          <a:p>
            <a:pPr>
              <a:defRPr/>
            </a:pPr>
            <a:r>
              <a:rPr lang="fr-FR" dirty="0"/>
              <a:t>Cette stratégie de lire sur les lèvres n’est pas sans risque (surtout des personnes avec une surdité sévère) puisque quand nous parlons les lèvres bougent mais la discrimination des lettres se fait souvent dans la gorge : donc non visible et captable uniquement par l’audition.</a:t>
            </a:r>
          </a:p>
          <a:p>
            <a:pPr>
              <a:defRPr/>
            </a:pPr>
            <a:r>
              <a:rPr lang="fr-FR" dirty="0"/>
              <a:t>C’est ce que nous appelons des </a:t>
            </a:r>
            <a:r>
              <a:rPr lang="fr-FR" b="1" dirty="0"/>
              <a:t>sosies labiaux </a:t>
            </a:r>
            <a:r>
              <a:rPr lang="fr-FR" dirty="0"/>
              <a:t>: des sons différents qui ont exactement la même image labiale (</a:t>
            </a:r>
            <a:r>
              <a:rPr lang="fr-FR" b="1" dirty="0"/>
              <a:t>même placé de la bouche</a:t>
            </a:r>
            <a:r>
              <a:rPr lang="fr-FR" dirty="0"/>
              <a:t>).</a:t>
            </a:r>
          </a:p>
          <a:p>
            <a:pPr>
              <a:defRPr/>
            </a:pPr>
            <a:endParaRPr lang="fr-FR" dirty="0"/>
          </a:p>
          <a:p>
            <a:pPr>
              <a:defRPr/>
            </a:pPr>
            <a:endParaRPr lang="fr-FR" dirty="0"/>
          </a:p>
          <a:p>
            <a:pPr>
              <a:defRPr/>
            </a:pPr>
            <a:r>
              <a:rPr lang="fr-FR" dirty="0"/>
              <a:t>Suppléance mentale c’est : mettre dans des phrases à trous des lettres mais encore faut il que cela ait du sens !</a:t>
            </a:r>
          </a:p>
          <a:p>
            <a:pPr>
              <a:defRPr/>
            </a:pPr>
            <a:r>
              <a:rPr lang="fr-FR" dirty="0"/>
              <a:t>Ces stratégies pour les personnes sourdes sont très utilisées pour celles qui </a:t>
            </a:r>
            <a:r>
              <a:rPr lang="fr-FR" dirty="0">
                <a:latin typeface="Helvetica 65 Medium" panose="020B0604020202020204" pitchFamily="34" charset="0"/>
              </a:rPr>
              <a:t>sont bilingues LSF et Français parlé (oralisant)</a:t>
            </a:r>
            <a:endParaRPr lang="fr-FR" dirty="0"/>
          </a:p>
          <a:p>
            <a:pPr>
              <a:defRPr/>
            </a:pPr>
            <a:endParaRPr lang="fr-FR" dirty="0"/>
          </a:p>
          <a:p>
            <a:pPr>
              <a:defRPr/>
            </a:pPr>
            <a:r>
              <a:rPr lang="fr-FR" dirty="0"/>
              <a:t>CONDITIONS :</a:t>
            </a:r>
          </a:p>
          <a:p>
            <a:pPr marL="310404" indent="-310404">
              <a:buFont typeface="Arial" panose="020B0604020202020204" pitchFamily="34" charset="0"/>
              <a:buChar char="•"/>
              <a:defRPr/>
            </a:pPr>
            <a:r>
              <a:rPr lang="fr-FR" dirty="0"/>
              <a:t>connaissance du contexte améliore la reconstitution de mots difficiles à discriminer en situation de handicap</a:t>
            </a:r>
          </a:p>
          <a:p>
            <a:pPr marL="310404" indent="-310404">
              <a:buFont typeface="Arial" panose="020B0604020202020204" pitchFamily="34" charset="0"/>
              <a:buChar char="•"/>
              <a:defRPr/>
            </a:pPr>
            <a:r>
              <a:rPr lang="fr-FR" dirty="0"/>
              <a:t>intérêt pour les personnes ayant peu d’atteinte dans les graves et donc gardant audibles les voyelles (graves à 40dB). Car toute voyelle est « teintée » sur le plan acoustique par la consonne qui la précède.</a:t>
            </a:r>
          </a:p>
          <a:p>
            <a:pPr marL="310404" indent="-310404">
              <a:buFont typeface="Arial" panose="020B0604020202020204" pitchFamily="34" charset="0"/>
              <a:buChar char="•"/>
              <a:defRPr/>
            </a:pPr>
            <a:endParaRPr lang="fr-FR" dirty="0"/>
          </a:p>
          <a:p>
            <a:pPr>
              <a:defRPr/>
            </a:pPr>
            <a:endParaRPr lang="fr-FR" dirty="0"/>
          </a:p>
          <a:p>
            <a:pPr>
              <a:spcBef>
                <a:spcPts val="1303"/>
              </a:spcBef>
              <a:defRPr/>
            </a:pPr>
            <a:r>
              <a:rPr lang="fr-FR" dirty="0"/>
              <a:t>ATTENTION plus précisément sur </a:t>
            </a:r>
          </a:p>
          <a:p>
            <a:pPr marL="310404" indent="-310404">
              <a:buFont typeface="Arial" panose="020B0604020202020204" pitchFamily="34" charset="0"/>
              <a:buChar char="•"/>
              <a:defRPr/>
            </a:pPr>
            <a:r>
              <a:rPr lang="fr-FR" dirty="0"/>
              <a:t>fatigue intellectuelle : la personne peut « décrocher » en fonction de la charge dans la journée et de l’effort des collègues ;</a:t>
            </a:r>
          </a:p>
          <a:p>
            <a:pPr marL="310404" indent="-310404">
              <a:buFont typeface="Arial" panose="020B0604020202020204" pitchFamily="34" charset="0"/>
              <a:buChar char="•"/>
              <a:defRPr/>
            </a:pPr>
            <a:r>
              <a:rPr lang="fr-FR" dirty="0"/>
              <a:t>Même si les consonnes sont mal perçues par perte auditive, elles peuvent être devinées par l’empreinte laissée par les voyelles (schéma de l’empreinte acoustique différente en fonction de la consonne)</a:t>
            </a:r>
          </a:p>
          <a:p>
            <a:pPr>
              <a:defRPr/>
            </a:pPr>
            <a:endParaRPr lang="fr-F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Espace réservé de l'image des diapositives 1">
            <a:extLst>
              <a:ext uri="{FF2B5EF4-FFF2-40B4-BE49-F238E27FC236}">
                <a16:creationId xmlns:a16="http://schemas.microsoft.com/office/drawing/2014/main" id="{28ECA7C7-DCE0-4C6A-B763-1FD55F4A79C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Espace réservé des notes 2">
            <a:extLst>
              <a:ext uri="{FF2B5EF4-FFF2-40B4-BE49-F238E27FC236}">
                <a16:creationId xmlns:a16="http://schemas.microsoft.com/office/drawing/2014/main" id="{316FF9D7-B788-410C-A36A-469C1F8738C9}"/>
              </a:ext>
            </a:extLst>
          </p:cNvPr>
          <p:cNvSpPr>
            <a:spLocks noGrp="1" noChangeArrowheads="1"/>
          </p:cNvSpPr>
          <p:nvPr>
            <p:ph type="body" idx="1"/>
          </p:nvPr>
        </p:nvSpPr>
        <p:spPr bwMode="auto"/>
        <p:txBody>
          <a:bodyPr/>
          <a:lstStyle/>
          <a:p>
            <a:pPr>
              <a:defRPr/>
            </a:pPr>
            <a:r>
              <a:rPr lang="fr-FR" b="0" dirty="0">
                <a:solidFill>
                  <a:srgbClr val="000000"/>
                </a:solidFill>
                <a:latin typeface="HelvNeueOrange"/>
              </a:rPr>
              <a:t>une vue d'une position de travail numérique comprenant un écran de PC, clavier et souris, un smartphone, un casque, agenda et magazines, des crayons, une montre électronique.</a:t>
            </a:r>
          </a:p>
          <a:p>
            <a:pPr>
              <a:defRPr/>
            </a:pPr>
            <a:r>
              <a:rPr lang="fr-FR" b="0" dirty="0">
                <a:solidFill>
                  <a:srgbClr val="000000"/>
                </a:solidFill>
                <a:latin typeface="HelvNeueOrange"/>
              </a:rPr>
              <a:t>Ce qui peut poser problème en fonction de l'atteinte et sa gravité ce sera entendre avec ses réglages d'aides auditives sur PC et smartphone. La forme du casque si des personnes souhaitent avoir en plus un casque par dessus les aides auditives.</a:t>
            </a:r>
          </a:p>
          <a:p>
            <a:pPr>
              <a:defRPr/>
            </a:pPr>
            <a:r>
              <a:rPr lang="fr-FR" b="0" dirty="0">
                <a:solidFill>
                  <a:srgbClr val="000000"/>
                </a:solidFill>
                <a:latin typeface="HelvNeueOrange"/>
              </a:rPr>
              <a:t>Les outils de compensation pourront être une connexion Bluetooth et prévoir une clé BT, un casque </a:t>
            </a:r>
            <a:r>
              <a:rPr lang="fr-FR" b="0" dirty="0" err="1">
                <a:solidFill>
                  <a:srgbClr val="000000"/>
                </a:solidFill>
                <a:latin typeface="HelvNeueOrange"/>
              </a:rPr>
              <a:t>circum</a:t>
            </a:r>
            <a:r>
              <a:rPr lang="fr-FR" b="0" dirty="0">
                <a:solidFill>
                  <a:srgbClr val="000000"/>
                </a:solidFill>
                <a:latin typeface="HelvNeueOrange"/>
              </a:rPr>
              <a:t> </a:t>
            </a:r>
            <a:r>
              <a:rPr lang="fr-FR" b="0" dirty="0" err="1">
                <a:solidFill>
                  <a:srgbClr val="000000"/>
                </a:solidFill>
                <a:latin typeface="HelvNeueOrange"/>
              </a:rPr>
              <a:t>aural</a:t>
            </a:r>
            <a:r>
              <a:rPr lang="fr-FR" b="0" dirty="0">
                <a:solidFill>
                  <a:srgbClr val="000000"/>
                </a:solidFill>
                <a:latin typeface="HelvNeueOrange"/>
              </a:rPr>
              <a:t> pour que les coussinets ne touchent pas ses aides auditives et fassent larsen. Fonction BT native du mobile mais attention compatibilité des Codecs.</a:t>
            </a:r>
          </a:p>
          <a:p>
            <a:pPr>
              <a:defRPr/>
            </a:pPr>
            <a:r>
              <a:rPr lang="fr-FR" b="0" dirty="0">
                <a:solidFill>
                  <a:srgbClr val="000000"/>
                </a:solidFill>
                <a:latin typeface="HelvNeueOrange"/>
              </a:rPr>
              <a:t>Toutes les compensations seront vues en fonction de l'appareillage de la personne vu avec l'</a:t>
            </a:r>
            <a:r>
              <a:rPr lang="fr-FR" b="0" dirty="0" err="1">
                <a:solidFill>
                  <a:srgbClr val="000000"/>
                </a:solidFill>
                <a:latin typeface="HelvNeueOrange"/>
              </a:rPr>
              <a:t>audioprothériste</a:t>
            </a:r>
            <a:endParaRPr lang="fr-FR" b="0" dirty="0">
              <a:solidFill>
                <a:srgbClr val="000000"/>
              </a:solidFill>
              <a:latin typeface="HelvNeueOrange"/>
            </a:endParaRPr>
          </a:p>
          <a:p>
            <a:pPr>
              <a:defRPr/>
            </a:pPr>
            <a:endParaRPr lang="fr-FR" b="0" dirty="0">
              <a:solidFill>
                <a:srgbClr val="000000"/>
              </a:solidFill>
              <a:latin typeface="HelvNeueOrange"/>
            </a:endParaRPr>
          </a:p>
        </p:txBody>
      </p:sp>
      <p:sp>
        <p:nvSpPr>
          <p:cNvPr id="89092" name="Espace réservé du numéro de diapositive 3">
            <a:extLst>
              <a:ext uri="{FF2B5EF4-FFF2-40B4-BE49-F238E27FC236}">
                <a16:creationId xmlns:a16="http://schemas.microsoft.com/office/drawing/2014/main" id="{AD6D8CF7-43D0-4E6C-8BC9-2E71C35CA660}"/>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9D574E5-CAE0-4801-911B-E42913C8F08C}" type="slidenum">
              <a:rPr lang="fr-FR" altLang="fr-FR"/>
              <a:pPr/>
              <a:t>24</a:t>
            </a:fld>
            <a:endParaRPr lang="fr-FR" altLang="fr-F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Espace réservé de l'image des diapositives 1">
            <a:extLst>
              <a:ext uri="{FF2B5EF4-FFF2-40B4-BE49-F238E27FC236}">
                <a16:creationId xmlns:a16="http://schemas.microsoft.com/office/drawing/2014/main" id="{4EAF2E46-2AF5-4D67-ADC2-47CD47F9F3E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139" name="Espace réservé des commentaires 2">
            <a:extLst>
              <a:ext uri="{FF2B5EF4-FFF2-40B4-BE49-F238E27FC236}">
                <a16:creationId xmlns:a16="http://schemas.microsoft.com/office/drawing/2014/main" id="{BBA49626-6BD3-487A-A3DB-F3A5D8AEF61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dirty="0"/>
              <a:t>Des personnes malentendantes sont en général des personnes qui vont tout faire pour réentendre en s’appareillant. </a:t>
            </a:r>
          </a:p>
          <a:p>
            <a:r>
              <a:rPr lang="fr-FR" altLang="fr-FR" dirty="0"/>
              <a:t>Mais entendre à tout prix et en fonction du type de perte (cellules ciliées ou nerf va nécessiter des technologies différentes avec un apprentissage aussi différents et surtout du temps à s’adapter.</a:t>
            </a:r>
          </a:p>
          <a:p>
            <a:endParaRPr lang="fr-FR" altLang="fr-FR" dirty="0"/>
          </a:p>
          <a:p>
            <a:r>
              <a:rPr lang="fr-FR" altLang="fr-FR" b="1" dirty="0"/>
              <a:t>CLIC 1 : Audioprothèse : </a:t>
            </a:r>
            <a:r>
              <a:rPr lang="fr-FR" altLang="fr-FR" dirty="0"/>
              <a:t>audioprothèse va amplifier le signal vibratoire sur les fréquences à stimuler uniquement. Le but est que les cils atones se remettent à vibrer. </a:t>
            </a:r>
          </a:p>
          <a:p>
            <a:r>
              <a:rPr lang="fr-FR" altLang="fr-FR" dirty="0"/>
              <a:t>Un apprentissage surtout de réglage des appareils avec </a:t>
            </a:r>
            <a:r>
              <a:rPr lang="fr-FR" altLang="fr-FR" dirty="0" err="1"/>
              <a:t>audioprothésite</a:t>
            </a:r>
            <a:r>
              <a:rPr lang="fr-FR" altLang="fr-FR" dirty="0"/>
              <a:t> + de s’habituer à réentendre quand surdité ancienne non appareillée : cerveau a perdu les sons. Souvent brouhaha + s’entendre soi même est perturbant</a:t>
            </a:r>
          </a:p>
          <a:p>
            <a:r>
              <a:rPr lang="fr-FR" altLang="fr-FR" sz="1300" dirty="0"/>
              <a:t>Elle est aussi utilisée pour envoyer des bruits blancs pour distraire le cerveau sur certains acouphéniques. Mais quand une surdité en plus, souvent l’appareillage de la malentendance améliorera les acouphènes</a:t>
            </a:r>
          </a:p>
          <a:p>
            <a:endParaRPr lang="fr-FR" altLang="fr-FR" dirty="0"/>
          </a:p>
          <a:p>
            <a:endParaRPr lang="fr-FR" altLang="fr-FR" dirty="0"/>
          </a:p>
          <a:p>
            <a:r>
              <a:rPr lang="fr-FR" altLang="fr-FR" b="1" dirty="0"/>
              <a:t>CLIC 2 : </a:t>
            </a:r>
            <a:r>
              <a:rPr lang="fr-FR" altLang="fr-FR" dirty="0"/>
              <a:t>l’implant se passe par conduction électrique suite à opération qui enroulé un fil électrique dans la cochlée avec plusieurs électrodes sur la parties nerveuse des cellules sensorielles abimées. Le signal traité est envoyée au cerveau.</a:t>
            </a:r>
          </a:p>
          <a:p>
            <a:r>
              <a:rPr lang="fr-FR" altLang="fr-FR" dirty="0"/>
              <a:t>Système incompatible si nerf auditif atteint.</a:t>
            </a:r>
          </a:p>
          <a:p>
            <a:endParaRPr lang="fr-FR" altLang="fr-FR" dirty="0"/>
          </a:p>
          <a:p>
            <a:r>
              <a:rPr lang="fr-FR" altLang="fr-FR" dirty="0"/>
              <a:t>L’apprentissage est plus long car la simulation n’est pas habituelle (électrique) il faut tout réapprendre pour que le cerveau apprenne à décoder un message électrique en parole</a:t>
            </a:r>
          </a:p>
          <a:p>
            <a:endParaRPr lang="fr-FR" altLang="fr-FR" dirty="0"/>
          </a:p>
          <a:p>
            <a:r>
              <a:rPr lang="fr-FR" altLang="fr-FR" b="1" dirty="0"/>
              <a:t>CLIC3</a:t>
            </a:r>
            <a:r>
              <a:rPr lang="fr-FR" altLang="fr-FR" dirty="0"/>
              <a:t> : </a:t>
            </a:r>
            <a:r>
              <a:rPr lang="fr-FR" altLang="fr-FR" sz="1300" dirty="0">
                <a:solidFill>
                  <a:srgbClr val="FF6600"/>
                </a:solidFill>
              </a:rPr>
              <a:t>l’implant BAHA </a:t>
            </a:r>
            <a:r>
              <a:rPr lang="fr-FR" altLang="fr-FR" sz="1300" dirty="0"/>
              <a:t>par conduction osseuse en captant les sons et de les transformer en vibrations mécaniques qui seront perçues directement par l’oreille interne : la cochlée</a:t>
            </a:r>
          </a:p>
          <a:p>
            <a:r>
              <a:rPr lang="fr-FR" altLang="fr-FR" sz="1300" dirty="0"/>
              <a:t>Dans le cas où </a:t>
            </a:r>
            <a:r>
              <a:rPr lang="fr-FR" altLang="fr-FR" dirty="0"/>
              <a:t>l’oreille interne fonctionne mais les sons n’y sont pas transmis : malformation du conduit, des osselets, absence de tympan etc...</a:t>
            </a:r>
            <a:endParaRPr lang="fr-FR" altLang="fr-FR" sz="1300" dirty="0"/>
          </a:p>
          <a:p>
            <a:endParaRPr lang="fr-FR" altLang="fr-F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defTabSz="914367"/>
            <a:r>
              <a:rPr lang="fr-FR" dirty="0"/>
              <a:t>mémoire de travail : manipuler des info, double tâches, compréhension</a:t>
            </a:r>
          </a:p>
          <a:p>
            <a:endParaRPr lang="fr-FR" dirty="0"/>
          </a:p>
        </p:txBody>
      </p:sp>
      <p:sp>
        <p:nvSpPr>
          <p:cNvPr id="4" name="Espace réservé du pied de page 3"/>
          <p:cNvSpPr>
            <a:spLocks noGrp="1"/>
          </p:cNvSpPr>
          <p:nvPr>
            <p:ph type="ftr" sz="quarter" idx="4"/>
          </p:nvPr>
        </p:nvSpPr>
        <p:spPr/>
        <p:txBody>
          <a:bodyPr/>
          <a:lstStyle/>
          <a:p>
            <a:endParaRPr lang="fr-FR"/>
          </a:p>
        </p:txBody>
      </p:sp>
      <p:sp>
        <p:nvSpPr>
          <p:cNvPr id="5" name="Espace réservé du numéro de diapositive 4"/>
          <p:cNvSpPr>
            <a:spLocks noGrp="1"/>
          </p:cNvSpPr>
          <p:nvPr>
            <p:ph type="sldNum" sz="quarter" idx="5"/>
          </p:nvPr>
        </p:nvSpPr>
        <p:spPr/>
        <p:txBody>
          <a:bodyPr/>
          <a:lstStyle/>
          <a:p>
            <a:fld id="{B1F81C83-9490-40F8-AAE0-C6561752018F}" type="slidenum">
              <a:rPr lang="fr-FR" smtClean="0"/>
              <a:t>3</a:t>
            </a:fld>
            <a:endParaRPr lang="fr-FR"/>
          </a:p>
        </p:txBody>
      </p:sp>
    </p:spTree>
    <p:extLst>
      <p:ext uri="{BB962C8B-B14F-4D97-AF65-F5344CB8AC3E}">
        <p14:creationId xmlns:p14="http://schemas.microsoft.com/office/powerpoint/2010/main" val="40717820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Espace réservé de l'image des diapositives 1">
            <a:extLst>
              <a:ext uri="{FF2B5EF4-FFF2-40B4-BE49-F238E27FC236}">
                <a16:creationId xmlns:a16="http://schemas.microsoft.com/office/drawing/2014/main" id="{1B5CE1ED-0CB9-48C3-BF3B-3723E8487528}"/>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7" name="Espace réservé des commentaires 2">
            <a:extLst>
              <a:ext uri="{FF2B5EF4-FFF2-40B4-BE49-F238E27FC236}">
                <a16:creationId xmlns:a16="http://schemas.microsoft.com/office/drawing/2014/main" id="{87C176DA-E15B-4935-9151-74B400B2467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Espace réservé de l'image des diapositives 1">
            <a:extLst>
              <a:ext uri="{FF2B5EF4-FFF2-40B4-BE49-F238E27FC236}">
                <a16:creationId xmlns:a16="http://schemas.microsoft.com/office/drawing/2014/main" id="{8BD6EF01-49D6-4783-8C57-331127C4371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5" name="Espace réservé des notes 2">
            <a:extLst>
              <a:ext uri="{FF2B5EF4-FFF2-40B4-BE49-F238E27FC236}">
                <a16:creationId xmlns:a16="http://schemas.microsoft.com/office/drawing/2014/main" id="{4C042EC5-7122-4C20-8C2A-20F8EA54D05B}"/>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b="1"/>
              <a:t>https://youtu.be/vchaFJYViZA</a:t>
            </a:r>
          </a:p>
          <a:p>
            <a:r>
              <a:rPr lang="fr-FR" altLang="fr-FR"/>
              <a:t>implant cochléaire et retrouve l’audition</a:t>
            </a:r>
          </a:p>
          <a:p>
            <a:r>
              <a:rPr lang="fr-FR" altLang="fr-FR"/>
              <a:t>De 20’54 a 25’20</a:t>
            </a:r>
          </a:p>
          <a:p>
            <a:endParaRPr lang="fr-FR" alt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Espace réservé de l'image des diapositives 1">
            <a:extLst>
              <a:ext uri="{FF2B5EF4-FFF2-40B4-BE49-F238E27FC236}">
                <a16:creationId xmlns:a16="http://schemas.microsoft.com/office/drawing/2014/main" id="{BD6978F4-5512-4B6B-95EB-4C229CC6404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4931" name="Espace réservé des notes 2">
            <a:extLst>
              <a:ext uri="{FF2B5EF4-FFF2-40B4-BE49-F238E27FC236}">
                <a16:creationId xmlns:a16="http://schemas.microsoft.com/office/drawing/2014/main" id="{28239BEB-8F3F-48A0-9948-9D2652E4B84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dirty="0">
                <a:latin typeface="Calibri" panose="020F0502020204030204" pitchFamily="34" charset="0"/>
              </a:rPr>
              <a:t>En savoir plus par démo : </a:t>
            </a:r>
            <a:r>
              <a:rPr lang="fr-FR" altLang="fr-FR" dirty="0">
                <a:hlinkClick r:id="rId3"/>
              </a:rPr>
              <a:t>http://espace-dys.fr/orange/#/intro</a:t>
            </a:r>
            <a:endParaRPr lang="fr-FR" altLang="fr-FR" dirty="0"/>
          </a:p>
          <a:p>
            <a:endParaRPr lang="fr-FR" altLang="fr-F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Espace réservé de l'image des diapositives 1">
            <a:extLst>
              <a:ext uri="{FF2B5EF4-FFF2-40B4-BE49-F238E27FC236}">
                <a16:creationId xmlns:a16="http://schemas.microsoft.com/office/drawing/2014/main" id="{81328EE4-2A2C-4472-BE8C-BB17906878C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6979" name="Espace réservé des notes 2">
            <a:extLst>
              <a:ext uri="{FF2B5EF4-FFF2-40B4-BE49-F238E27FC236}">
                <a16:creationId xmlns:a16="http://schemas.microsoft.com/office/drawing/2014/main" id="{62E259B4-5906-472F-AC04-DEA05380B99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dirty="0"/>
          </a:p>
          <a:p>
            <a:endParaRPr lang="fr-FR" altLang="fr-FR" dirty="0"/>
          </a:p>
        </p:txBody>
      </p:sp>
    </p:spTree>
    <p:extLst>
      <p:ext uri="{BB962C8B-B14F-4D97-AF65-F5344CB8AC3E}">
        <p14:creationId xmlns:p14="http://schemas.microsoft.com/office/powerpoint/2010/main" val="2486743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eaLnBrk="1" hangingPunct="1"/>
            <a:r>
              <a:rPr lang="fr-FR" altLang="fr-FR" b="1" dirty="0"/>
              <a:t>Tableau clinique - Portrait du Trouble Déficitaire de l'Attention avec ou sans Hyperactivité (TDAH)</a:t>
            </a:r>
            <a:endParaRPr lang="fr-FR" altLang="fr-FR" dirty="0"/>
          </a:p>
          <a:p>
            <a:r>
              <a:rPr lang="fr-FR" altLang="fr-FR" dirty="0"/>
              <a:t>https://youtu.be/b0Ud4zeZOf8</a:t>
            </a:r>
          </a:p>
          <a:p>
            <a:r>
              <a:rPr lang="fr-FR" altLang="fr-FR" dirty="0"/>
              <a:t>1’04 à 4’50</a:t>
            </a:r>
          </a:p>
          <a:p>
            <a:pPr eaLnBrk="1" hangingPunct="1"/>
            <a:endParaRPr lang="fr-FR" altLang="fr-FR" b="1" dirty="0"/>
          </a:p>
          <a:p>
            <a:pPr eaLnBrk="1" hangingPunct="1"/>
            <a:r>
              <a:rPr lang="fr-FR" altLang="fr-FR" b="1" dirty="0"/>
              <a:t>Problèmes associés - Portrait du Trouble Déficitaire de l'Attention avec ou sans Hyperactivité</a:t>
            </a:r>
          </a:p>
          <a:p>
            <a:r>
              <a:rPr lang="fr-FR" altLang="fr-FR" dirty="0"/>
              <a:t>https://youtu.be/e-M6aS3PzJU</a:t>
            </a:r>
          </a:p>
          <a:p>
            <a:r>
              <a:rPr lang="fr-FR" altLang="fr-FR" dirty="0"/>
              <a:t>De 0’23 jusque 2’37</a:t>
            </a:r>
          </a:p>
          <a:p>
            <a:endParaRPr lang="fr-FR" altLang="fr-FR" dirty="0"/>
          </a:p>
          <a:p>
            <a:pPr eaLnBrk="1" hangingPunct="1"/>
            <a:r>
              <a:rPr lang="fr-FR" altLang="fr-FR" b="1" dirty="0"/>
              <a:t>Stratégies diagnostiques - Portrait du Trouble Déficitaire de l'Attention avec ou sans Hyperactivité</a:t>
            </a:r>
            <a:endParaRPr lang="fr-FR" altLang="fr-FR" dirty="0"/>
          </a:p>
          <a:p>
            <a:r>
              <a:rPr lang="fr-FR" altLang="fr-FR" dirty="0"/>
              <a:t>https://youtu.be/28G5QEvtGPI</a:t>
            </a:r>
          </a:p>
          <a:p>
            <a:r>
              <a:rPr lang="fr-FR" altLang="fr-FR" dirty="0"/>
              <a:t>De 1’17 jusque 5’39</a:t>
            </a:r>
          </a:p>
          <a:p>
            <a:endParaRPr lang="fr-FR" altLang="fr-FR" b="1" dirty="0"/>
          </a:p>
          <a:p>
            <a:pPr eaLnBrk="1" hangingPunct="1"/>
            <a:r>
              <a:rPr lang="fr-FR" altLang="fr-FR" b="1" dirty="0"/>
              <a:t>Traitements - Portrait du Trouble Déficitaire de l'Attention avec ou sans Hyperactivité (TDAH)</a:t>
            </a:r>
            <a:endParaRPr lang="fr-FR" altLang="fr-FR" dirty="0"/>
          </a:p>
          <a:p>
            <a:r>
              <a:rPr lang="fr-FR" altLang="fr-FR" dirty="0"/>
              <a:t>https://youtu.be/91A-Sm2JMzw</a:t>
            </a:r>
          </a:p>
          <a:p>
            <a:r>
              <a:rPr lang="fr-FR" altLang="fr-FR" dirty="0">
                <a:sym typeface="Wingdings" panose="05000000000000000000" pitchFamily="2" charset="2"/>
              </a:rPr>
              <a:t> </a:t>
            </a:r>
            <a:r>
              <a:rPr lang="fr-FR" altLang="fr-FR" dirty="0"/>
              <a:t>Début jusque 3’42</a:t>
            </a:r>
          </a:p>
          <a:p>
            <a:r>
              <a:rPr lang="fr-FR" altLang="fr-FR" dirty="0">
                <a:sym typeface="Wingdings" panose="05000000000000000000" pitchFamily="2" charset="2"/>
              </a:rPr>
              <a:t> </a:t>
            </a:r>
            <a:r>
              <a:rPr lang="fr-FR" altLang="fr-FR" dirty="0"/>
              <a:t>Puis 10’43 jusque 13’19</a:t>
            </a:r>
          </a:p>
          <a:p>
            <a:endParaRPr lang="fr-FR" dirty="0"/>
          </a:p>
          <a:p>
            <a:r>
              <a:rPr lang="fr-FR" dirty="0"/>
              <a:t>https://www.weezyoo.fr/ : site sur les troubles des apprentissages</a:t>
            </a:r>
          </a:p>
        </p:txBody>
      </p:sp>
      <p:sp>
        <p:nvSpPr>
          <p:cNvPr id="4" name="Espace réservé du pied de page 3"/>
          <p:cNvSpPr>
            <a:spLocks noGrp="1"/>
          </p:cNvSpPr>
          <p:nvPr>
            <p:ph type="ftr" sz="quarter" idx="4"/>
          </p:nvPr>
        </p:nvSpPr>
        <p:spPr/>
        <p:txBody>
          <a:bodyPr/>
          <a:lstStyle/>
          <a:p>
            <a:endParaRPr lang="fr-FR"/>
          </a:p>
        </p:txBody>
      </p:sp>
      <p:sp>
        <p:nvSpPr>
          <p:cNvPr id="5" name="Espace réservé du numéro de diapositive 4"/>
          <p:cNvSpPr>
            <a:spLocks noGrp="1"/>
          </p:cNvSpPr>
          <p:nvPr>
            <p:ph type="sldNum" sz="quarter" idx="5"/>
          </p:nvPr>
        </p:nvSpPr>
        <p:spPr/>
        <p:txBody>
          <a:bodyPr/>
          <a:lstStyle/>
          <a:p>
            <a:fld id="{B1F81C83-9490-40F8-AAE0-C6561752018F}" type="slidenum">
              <a:rPr lang="fr-FR" smtClean="0"/>
              <a:t>6</a:t>
            </a:fld>
            <a:endParaRPr lang="fr-FR"/>
          </a:p>
        </p:txBody>
      </p:sp>
    </p:spTree>
    <p:extLst>
      <p:ext uri="{BB962C8B-B14F-4D97-AF65-F5344CB8AC3E}">
        <p14:creationId xmlns:p14="http://schemas.microsoft.com/office/powerpoint/2010/main" val="10065628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b="0" i="0" dirty="0">
                <a:solidFill>
                  <a:srgbClr val="000000"/>
                </a:solidFill>
                <a:effectLst/>
                <a:latin typeface="HelvNeueOrange"/>
              </a:rPr>
              <a:t>carte mentale qui présente différents troubles d'apprentissage, appelés "troubles </a:t>
            </a:r>
            <a:r>
              <a:rPr lang="fr-FR" b="0" i="0" dirty="0" err="1">
                <a:solidFill>
                  <a:srgbClr val="000000"/>
                </a:solidFill>
                <a:effectLst/>
                <a:latin typeface="HelvNeueOrange"/>
              </a:rPr>
              <a:t>dys</a:t>
            </a:r>
            <a:r>
              <a:rPr lang="fr-FR" b="0" i="0" dirty="0">
                <a:solidFill>
                  <a:srgbClr val="000000"/>
                </a:solidFill>
                <a:effectLst/>
                <a:latin typeface="HelvNeueOrange"/>
              </a:rPr>
              <a:t>" suivi de la question "Qu'impactent-ils ?".</a:t>
            </a:r>
          </a:p>
          <a:p>
            <a:pPr marL="742950" lvl="1" indent="-285750" algn="l">
              <a:buFont typeface="+mj-lt"/>
              <a:buAutoNum type="arabicPeriod"/>
            </a:pPr>
            <a:r>
              <a:rPr lang="fr-FR" b="1" i="0" dirty="0">
                <a:solidFill>
                  <a:srgbClr val="000000"/>
                </a:solidFill>
                <a:effectLst/>
                <a:latin typeface="HelvNeueOrange"/>
              </a:rPr>
              <a:t>La dyslexie</a:t>
            </a:r>
            <a:r>
              <a:rPr lang="fr-FR" b="0" i="0" dirty="0">
                <a:solidFill>
                  <a:srgbClr val="000000"/>
                </a:solidFill>
                <a:effectLst/>
                <a:latin typeface="HelvNeueOrange"/>
              </a:rPr>
              <a:t> : Associée à la lecture et à la difficulté de déchiffrer les mots.</a:t>
            </a:r>
          </a:p>
          <a:p>
            <a:pPr marL="742950" lvl="1" indent="-285750" algn="l">
              <a:buFont typeface="+mj-lt"/>
              <a:buAutoNum type="arabicPeriod"/>
            </a:pPr>
            <a:r>
              <a:rPr lang="fr-FR" b="1" i="0" dirty="0">
                <a:solidFill>
                  <a:srgbClr val="000000"/>
                </a:solidFill>
                <a:effectLst/>
                <a:latin typeface="HelvNeueOrange"/>
              </a:rPr>
              <a:t>La dysorthographie</a:t>
            </a:r>
            <a:r>
              <a:rPr lang="fr-FR" b="0" i="0" dirty="0">
                <a:solidFill>
                  <a:srgbClr val="000000"/>
                </a:solidFill>
                <a:effectLst/>
                <a:latin typeface="HelvNeueOrange"/>
              </a:rPr>
              <a:t> : Concerne l'orthographe et la mémorisation des règles.</a:t>
            </a:r>
          </a:p>
          <a:p>
            <a:pPr marL="742950" lvl="1" indent="-285750" algn="l">
              <a:buFont typeface="+mj-lt"/>
              <a:buAutoNum type="arabicPeriod"/>
            </a:pPr>
            <a:r>
              <a:rPr lang="fr-FR" b="1" i="0" dirty="0">
                <a:solidFill>
                  <a:srgbClr val="000000"/>
                </a:solidFill>
                <a:effectLst/>
                <a:latin typeface="HelvNeueOrange"/>
              </a:rPr>
              <a:t>La dysgraphie</a:t>
            </a:r>
            <a:r>
              <a:rPr lang="fr-FR" b="0" i="0" dirty="0">
                <a:solidFill>
                  <a:srgbClr val="000000"/>
                </a:solidFill>
                <a:effectLst/>
                <a:latin typeface="HelvNeueOrange"/>
              </a:rPr>
              <a:t> : Relatif à l'écriture et à la formation des lettres.</a:t>
            </a:r>
          </a:p>
          <a:p>
            <a:pPr marL="742950" lvl="1" indent="-285750" algn="l">
              <a:buFont typeface="+mj-lt"/>
              <a:buAutoNum type="arabicPeriod"/>
            </a:pPr>
            <a:r>
              <a:rPr lang="fr-FR" b="1" i="0" dirty="0">
                <a:solidFill>
                  <a:srgbClr val="000000"/>
                </a:solidFill>
                <a:effectLst/>
                <a:latin typeface="HelvNeueOrange"/>
              </a:rPr>
              <a:t>La dyscalculie</a:t>
            </a:r>
            <a:r>
              <a:rPr lang="fr-FR" b="0" i="0" dirty="0">
                <a:solidFill>
                  <a:srgbClr val="000000"/>
                </a:solidFill>
                <a:effectLst/>
                <a:latin typeface="HelvNeueOrange"/>
              </a:rPr>
              <a:t> : Se rapporte aux chiffres, au comptage et au calcul.</a:t>
            </a:r>
          </a:p>
          <a:p>
            <a:pPr marL="742950" lvl="1" indent="-285750" algn="l">
              <a:buFont typeface="+mj-lt"/>
              <a:buAutoNum type="arabicPeriod"/>
            </a:pPr>
            <a:r>
              <a:rPr lang="fr-FR" b="1" i="0" dirty="0">
                <a:solidFill>
                  <a:srgbClr val="000000"/>
                </a:solidFill>
                <a:effectLst/>
                <a:latin typeface="HelvNeueOrange"/>
              </a:rPr>
              <a:t>La dysphasie</a:t>
            </a:r>
            <a:r>
              <a:rPr lang="fr-FR" b="0" i="0" dirty="0">
                <a:solidFill>
                  <a:srgbClr val="000000"/>
                </a:solidFill>
                <a:effectLst/>
                <a:latin typeface="HelvNeueOrange"/>
              </a:rPr>
              <a:t> : Concerne le langage oral, l'expression et la compréhension.</a:t>
            </a:r>
          </a:p>
          <a:p>
            <a:pPr marL="742950" marR="0" lvl="1" indent="-285750" algn="l" defTabSz="712788" rtl="0" eaLnBrk="0" fontAlgn="base" latinLnBrk="0" hangingPunct="0">
              <a:lnSpc>
                <a:spcPct val="100000"/>
              </a:lnSpc>
              <a:spcBef>
                <a:spcPct val="30000"/>
              </a:spcBef>
              <a:spcAft>
                <a:spcPct val="0"/>
              </a:spcAft>
              <a:buClrTx/>
              <a:buSzTx/>
              <a:buFont typeface="+mj-lt"/>
              <a:buAutoNum type="arabicPeriod"/>
              <a:tabLst/>
              <a:defRPr/>
            </a:pPr>
            <a:r>
              <a:rPr lang="fr-FR" b="1" i="0" dirty="0">
                <a:solidFill>
                  <a:srgbClr val="000000"/>
                </a:solidFill>
                <a:effectLst/>
                <a:latin typeface="HelvNeueOrange"/>
              </a:rPr>
              <a:t>Syndrome dysexécutif</a:t>
            </a:r>
            <a:r>
              <a:rPr lang="fr-FR" b="0" i="0" dirty="0">
                <a:solidFill>
                  <a:srgbClr val="000000"/>
                </a:solidFill>
                <a:effectLst/>
                <a:latin typeface="HelvNeueOrange"/>
              </a:rPr>
              <a:t> : aborde la mémoire de travail, l'organisation et la planification.</a:t>
            </a:r>
          </a:p>
          <a:p>
            <a:pPr marL="742950" marR="0" lvl="1" indent="-285750" algn="l" defTabSz="712788" rtl="0" eaLnBrk="0" fontAlgn="base" latinLnBrk="0" hangingPunct="0">
              <a:lnSpc>
                <a:spcPct val="100000"/>
              </a:lnSpc>
              <a:spcBef>
                <a:spcPct val="30000"/>
              </a:spcBef>
              <a:spcAft>
                <a:spcPct val="0"/>
              </a:spcAft>
              <a:buClrTx/>
              <a:buSzTx/>
              <a:buFont typeface="+mj-lt"/>
              <a:buAutoNum type="arabicPeriod"/>
              <a:tabLst/>
              <a:defRPr/>
            </a:pPr>
            <a:r>
              <a:rPr lang="fr-FR" b="1" i="0" dirty="0">
                <a:solidFill>
                  <a:srgbClr val="000000"/>
                </a:solidFill>
                <a:effectLst/>
                <a:latin typeface="HelvNeueOrange"/>
              </a:rPr>
              <a:t>Trouble développemental de la coordination (TDC ou dyspraxie)</a:t>
            </a:r>
            <a:r>
              <a:rPr lang="fr-FR" b="0" i="0" dirty="0">
                <a:solidFill>
                  <a:srgbClr val="000000"/>
                </a:solidFill>
                <a:effectLst/>
                <a:latin typeface="HelvNeueOrange"/>
              </a:rPr>
              <a:t> : pour l'organisation des gestes et la coordination des sens/mouvements comme l’habillage, le visuo-spatial, </a:t>
            </a:r>
            <a:r>
              <a:rPr lang="fr-FR" b="0" i="0" dirty="0" err="1">
                <a:solidFill>
                  <a:srgbClr val="000000"/>
                </a:solidFill>
                <a:effectLst/>
                <a:latin typeface="HelvNeueOrange"/>
              </a:rPr>
              <a:t>oro</a:t>
            </a:r>
            <a:r>
              <a:rPr lang="fr-FR" b="0" i="0" dirty="0">
                <a:solidFill>
                  <a:srgbClr val="000000"/>
                </a:solidFill>
                <a:effectLst/>
                <a:latin typeface="HelvNeueOrange"/>
              </a:rPr>
              <a:t>-facial, idéomoteur, constructif</a:t>
            </a:r>
          </a:p>
          <a:p>
            <a:pPr algn="l">
              <a:buFont typeface="+mj-lt"/>
              <a:buNone/>
            </a:pPr>
            <a:r>
              <a:rPr lang="fr-FR" b="1" i="0" dirty="0">
                <a:solidFill>
                  <a:srgbClr val="000000"/>
                </a:solidFill>
                <a:effectLst/>
                <a:latin typeface="HelvNeueOrange"/>
              </a:rPr>
              <a:t>Des Troubles associés</a:t>
            </a:r>
            <a:r>
              <a:rPr lang="fr-FR" b="0" i="0" dirty="0">
                <a:solidFill>
                  <a:srgbClr val="000000"/>
                </a:solidFill>
                <a:effectLst/>
                <a:latin typeface="HelvNeueOrange"/>
              </a:rPr>
              <a:t> : les troubles du déficit de l'attention avec ou sans hyperactivité (TDA/TDAH).</a:t>
            </a:r>
          </a:p>
          <a:p>
            <a:endParaRPr lang="fr-FR" dirty="0"/>
          </a:p>
        </p:txBody>
      </p:sp>
    </p:spTree>
    <p:extLst>
      <p:ext uri="{BB962C8B-B14F-4D97-AF65-F5344CB8AC3E}">
        <p14:creationId xmlns:p14="http://schemas.microsoft.com/office/powerpoint/2010/main" val="4015199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defTabSz="914367"/>
            <a:r>
              <a:rPr lang="fr-FR" dirty="0"/>
              <a:t>mémoire de travail : manipuler des info, double tâches, compréhension</a:t>
            </a:r>
          </a:p>
          <a:p>
            <a:pPr defTabSz="914367"/>
            <a:r>
              <a:rPr lang="fr-FR" dirty="0"/>
              <a:t>Les compensations :</a:t>
            </a:r>
          </a:p>
          <a:p>
            <a:endParaRPr lang="fr-FR" dirty="0"/>
          </a:p>
        </p:txBody>
      </p:sp>
      <p:sp>
        <p:nvSpPr>
          <p:cNvPr id="4" name="Espace réservé du pied de page 3"/>
          <p:cNvSpPr>
            <a:spLocks noGrp="1"/>
          </p:cNvSpPr>
          <p:nvPr>
            <p:ph type="ftr" sz="quarter" idx="4"/>
          </p:nvPr>
        </p:nvSpPr>
        <p:spPr/>
        <p:txBody>
          <a:bodyPr/>
          <a:lstStyle/>
          <a:p>
            <a:endParaRPr lang="fr-FR"/>
          </a:p>
        </p:txBody>
      </p:sp>
      <p:sp>
        <p:nvSpPr>
          <p:cNvPr id="5" name="Espace réservé du numéro de diapositive 4"/>
          <p:cNvSpPr>
            <a:spLocks noGrp="1"/>
          </p:cNvSpPr>
          <p:nvPr>
            <p:ph type="sldNum" sz="quarter" idx="5"/>
          </p:nvPr>
        </p:nvSpPr>
        <p:spPr/>
        <p:txBody>
          <a:bodyPr/>
          <a:lstStyle/>
          <a:p>
            <a:fld id="{B1F81C83-9490-40F8-AAE0-C6561752018F}" type="slidenum">
              <a:rPr lang="fr-FR" smtClean="0"/>
              <a:t>8</a:t>
            </a:fld>
            <a:endParaRPr lang="fr-FR"/>
          </a:p>
        </p:txBody>
      </p:sp>
    </p:spTree>
    <p:extLst>
      <p:ext uri="{BB962C8B-B14F-4D97-AF65-F5344CB8AC3E}">
        <p14:creationId xmlns:p14="http://schemas.microsoft.com/office/powerpoint/2010/main" val="3802994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Espace réservé de l'image des diapositives 1">
            <a:extLst>
              <a:ext uri="{FF2B5EF4-FFF2-40B4-BE49-F238E27FC236}">
                <a16:creationId xmlns:a16="http://schemas.microsoft.com/office/drawing/2014/main" id="{CFA58AA0-C6B2-4072-8EE6-5AA232104F9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5171" name="Espace réservé des notes 2">
            <a:extLst>
              <a:ext uri="{FF2B5EF4-FFF2-40B4-BE49-F238E27FC236}">
                <a16:creationId xmlns:a16="http://schemas.microsoft.com/office/drawing/2014/main" id="{2AF40ED3-8F6F-4917-A15F-267BC889758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fr-FR" dirty="0"/>
              <a:t>une vue d'une position de travail numérique </a:t>
            </a:r>
            <a:r>
              <a:rPr lang="fr-FR" altLang="fr-FR" dirty="0" err="1"/>
              <a:t>comprena</a:t>
            </a:r>
            <a:r>
              <a:rPr lang="fr-FR" altLang="fr-FR" dirty="0"/>
              <a:t> nt un écran de PC, clavier et souris, un smartphone, un casque, agenda et magazines, des crayons, une montre électronique.</a:t>
            </a:r>
          </a:p>
          <a:p>
            <a:r>
              <a:rPr lang="fr-FR" altLang="fr-FR" dirty="0"/>
              <a:t>Ce qui peut poser problème en fonction de l'atteinte et sa gravité ce sera l'affichage sur écran smartphone, papier/crayon, la frappe clavier sou la reconnaissance des caractères. L'éclairage peut aussi être impactant. Les outils de compensation pourront être Confort+, les logiciels Dragon, Antidote, une Liseuse avec synthèse vocale intégrée ; une loupe qui se pose sur le document papier avec une ligne pour faciliter la focalisation sur le texte </a:t>
            </a:r>
            <a:r>
              <a:rPr lang="fr-FR" altLang="fr-FR" dirty="0" err="1"/>
              <a:t>etc</a:t>
            </a:r>
            <a:endParaRPr lang="fr-FR" altLang="fr-FR" dirty="0"/>
          </a:p>
          <a:p>
            <a:endParaRPr lang="fr-FR" altLang="fr-FR" dirty="0"/>
          </a:p>
        </p:txBody>
      </p:sp>
      <p:sp>
        <p:nvSpPr>
          <p:cNvPr id="135172" name="Espace réservé du numéro de diapositive 3">
            <a:extLst>
              <a:ext uri="{FF2B5EF4-FFF2-40B4-BE49-F238E27FC236}">
                <a16:creationId xmlns:a16="http://schemas.microsoft.com/office/drawing/2014/main" id="{BBF94B4D-A0E4-41CB-BDA6-6B9E50B74B05}"/>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E33AB14-996A-464E-8325-7C944AC30B83}" type="slidenum">
              <a:rPr lang="fr-FR" altLang="fr-FR"/>
              <a:pPr/>
              <a:t>9</a:t>
            </a:fld>
            <a:endParaRPr lang="fr-FR" altLang="fr-F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Espace réservé de l'image des diapositives 1">
            <a:extLst>
              <a:ext uri="{FF2B5EF4-FFF2-40B4-BE49-F238E27FC236}">
                <a16:creationId xmlns:a16="http://schemas.microsoft.com/office/drawing/2014/main" id="{7AF578AE-4882-46B4-81DB-A354EB5A135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7219" name="Espace réservé des commentaires 2">
            <a:extLst>
              <a:ext uri="{FF2B5EF4-FFF2-40B4-BE49-F238E27FC236}">
                <a16:creationId xmlns:a16="http://schemas.microsoft.com/office/drawing/2014/main" id="{181DE94E-1140-46DA-8786-499B5431D27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dirty="0"/>
          </a:p>
        </p:txBody>
      </p:sp>
      <p:sp>
        <p:nvSpPr>
          <p:cNvPr id="137220" name="Espace réservé du numéro de diapositive 3">
            <a:extLst>
              <a:ext uri="{FF2B5EF4-FFF2-40B4-BE49-F238E27FC236}">
                <a16:creationId xmlns:a16="http://schemas.microsoft.com/office/drawing/2014/main" id="{47712AEC-E1FF-4519-B35F-6DE5174AB2BC}"/>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6979E3D-9C06-4542-BA0F-627EA9427FD1}" type="slidenum">
              <a:rPr lang="en-GB" altLang="fr-FR"/>
              <a:pPr/>
              <a:t>11</a:t>
            </a:fld>
            <a:endParaRPr lang="en-GB" altLang="fr-F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re de la présentation">
    <p:spTree>
      <p:nvGrpSpPr>
        <p:cNvPr id="1" name=""/>
        <p:cNvGrpSpPr/>
        <p:nvPr/>
      </p:nvGrpSpPr>
      <p:grpSpPr>
        <a:xfrm>
          <a:off x="0" y="0"/>
          <a:ext cx="0" cy="0"/>
          <a:chOff x="0" y="0"/>
          <a:chExt cx="0" cy="0"/>
        </a:xfrm>
      </p:grpSpPr>
      <p:pic>
        <p:nvPicPr>
          <p:cNvPr id="4" name="Image 10">
            <a:extLst>
              <a:ext uri="{FF2B5EF4-FFF2-40B4-BE49-F238E27FC236}">
                <a16:creationId xmlns:a16="http://schemas.microsoft.com/office/drawing/2014/main" id="{DC1D6FC0-91A7-405B-8D9C-C4050A6EE08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388350" y="4516438"/>
            <a:ext cx="527050" cy="509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1"/>
          </p:nvPr>
        </p:nvSpPr>
        <p:spPr>
          <a:xfrm>
            <a:off x="339725" y="339725"/>
            <a:ext cx="5832475" cy="3460750"/>
          </a:xfrm>
        </p:spPr>
        <p:txBody>
          <a:bodyPr/>
          <a:lstStyle>
            <a:lvl1pPr>
              <a:lnSpc>
                <a:spcPct val="85000"/>
              </a:lnSpc>
              <a:spcAft>
                <a:spcPts val="3200"/>
              </a:spcAft>
              <a:defRPr sz="5500">
                <a:solidFill>
                  <a:schemeClr val="bg1"/>
                </a:solidFill>
                <a:latin typeface="Helvetica 75 Bold" panose="020B0804020202020204" pitchFamily="34" charset="0"/>
              </a:defRPr>
            </a:lvl1pPr>
            <a:lvl2pPr>
              <a:lnSpc>
                <a:spcPct val="90000"/>
              </a:lnSpc>
              <a:spcAft>
                <a:spcPts val="2400"/>
              </a:spcAft>
              <a:defRPr>
                <a:latin typeface="Helvetica 75 Bold" panose="020B0804020202020204" pitchFamily="34" charset="0"/>
              </a:defRPr>
            </a:lvl2pPr>
          </a:lstStyle>
          <a:p>
            <a:pPr lvl="0"/>
            <a:r>
              <a:rPr lang="fr-FR"/>
              <a:t>Modifiez les styles du texte du masque</a:t>
            </a:r>
          </a:p>
          <a:p>
            <a:pPr lvl="1"/>
            <a:r>
              <a:rPr lang="fr-FR"/>
              <a:t>Deuxième niveau</a:t>
            </a:r>
          </a:p>
        </p:txBody>
      </p:sp>
      <p:sp>
        <p:nvSpPr>
          <p:cNvPr id="3" name="Text Placeholder 2"/>
          <p:cNvSpPr>
            <a:spLocks noGrp="1"/>
          </p:cNvSpPr>
          <p:nvPr>
            <p:ph type="body" sz="quarter" idx="12"/>
          </p:nvPr>
        </p:nvSpPr>
        <p:spPr>
          <a:xfrm>
            <a:off x="6508750" y="339725"/>
            <a:ext cx="2301875" cy="3460750"/>
          </a:xfrm>
        </p:spPr>
        <p:txBody>
          <a:bodyPr tIns="109728"/>
          <a:lstStyle>
            <a:lvl1pPr>
              <a:spcAft>
                <a:spcPts val="2400"/>
              </a:spcAft>
              <a:defRPr baseline="0">
                <a:latin typeface="Helvetica 75 Bold" panose="020B0804020202020204" pitchFamily="34" charset="0"/>
              </a:defRPr>
            </a:lvl1pPr>
            <a:lvl2pPr>
              <a:spcAft>
                <a:spcPts val="2400"/>
              </a:spcAft>
              <a:defRPr>
                <a:latin typeface="Helvetica 75 Bold" panose="020B0804020202020204" pitchFamily="34" charset="0"/>
              </a:defRPr>
            </a:lvl2pPr>
          </a:lstStyle>
          <a:p>
            <a:pPr lvl="0"/>
            <a:r>
              <a:rPr lang="fr-FR"/>
              <a:t>Modifiez les styles du texte du masque</a:t>
            </a:r>
          </a:p>
          <a:p>
            <a:pPr lvl="1"/>
            <a:r>
              <a:rPr lang="fr-FR"/>
              <a:t>Deuxième niveau</a:t>
            </a:r>
          </a:p>
        </p:txBody>
      </p:sp>
    </p:spTree>
    <p:extLst>
      <p:ext uri="{BB962C8B-B14F-4D97-AF65-F5344CB8AC3E}">
        <p14:creationId xmlns:p14="http://schemas.microsoft.com/office/powerpoint/2010/main" val="4269800204"/>
      </p:ext>
    </p:extLst>
  </p:cSld>
  <p:clrMapOvr>
    <a:masterClrMapping/>
  </p:clrMapOvr>
  <p:transition spd="med">
    <p:fade/>
  </p:transition>
  <p:hf sldNum="0"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Diapositive de titre OFR_TEMPLATE">
    <p:bg>
      <p:bgPr>
        <a:solidFill>
          <a:schemeClr val="tx1"/>
        </a:solidFill>
        <a:effectLst/>
      </p:bgPr>
    </p:bg>
    <p:spTree>
      <p:nvGrpSpPr>
        <p:cNvPr id="1" name=""/>
        <p:cNvGrpSpPr/>
        <p:nvPr/>
      </p:nvGrpSpPr>
      <p:grpSpPr>
        <a:xfrm>
          <a:off x="0" y="0"/>
          <a:ext cx="0" cy="0"/>
          <a:chOff x="0" y="0"/>
          <a:chExt cx="0" cy="0"/>
        </a:xfrm>
      </p:grpSpPr>
      <p:grpSp>
        <p:nvGrpSpPr>
          <p:cNvPr id="5" name="Group 2">
            <a:extLst>
              <a:ext uri="{FF2B5EF4-FFF2-40B4-BE49-F238E27FC236}">
                <a16:creationId xmlns:a16="http://schemas.microsoft.com/office/drawing/2014/main" id="{78072721-4764-49FA-B619-3396E55125B4}"/>
              </a:ext>
            </a:extLst>
          </p:cNvPr>
          <p:cNvGrpSpPr>
            <a:grpSpLocks/>
          </p:cNvGrpSpPr>
          <p:nvPr/>
        </p:nvGrpSpPr>
        <p:grpSpPr bwMode="auto">
          <a:xfrm>
            <a:off x="314325" y="4233863"/>
            <a:ext cx="612775" cy="612775"/>
            <a:chOff x="313535" y="4233863"/>
            <a:chExt cx="612775" cy="612775"/>
          </a:xfrm>
        </p:grpSpPr>
        <p:sp>
          <p:nvSpPr>
            <p:cNvPr id="6" name="Rectangle 5">
              <a:extLst>
                <a:ext uri="{FF2B5EF4-FFF2-40B4-BE49-F238E27FC236}">
                  <a16:creationId xmlns:a16="http://schemas.microsoft.com/office/drawing/2014/main" id="{42AE2D30-3D0E-4891-8D26-556EA959FC6C}"/>
                </a:ext>
              </a:extLst>
            </p:cNvPr>
            <p:cNvSpPr>
              <a:spLocks noChangeArrowheads="1"/>
            </p:cNvSpPr>
            <p:nvPr/>
          </p:nvSpPr>
          <p:spPr bwMode="auto">
            <a:xfrm>
              <a:off x="313535" y="4233863"/>
              <a:ext cx="612775" cy="612775"/>
            </a:xfrm>
            <a:prstGeom prst="rect">
              <a:avLst/>
            </a:prstGeom>
            <a:solidFill>
              <a:srgbClr val="FF7900"/>
            </a:solidFill>
            <a:ln>
              <a:noFill/>
            </a:ln>
          </p:spPr>
          <p:txBody>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en-GB" altLang="fr-FR">
                <a:ea typeface="ＭＳ Ｐゴシック" panose="020B0600070205080204" pitchFamily="34" charset="-128"/>
              </a:endParaRPr>
            </a:p>
          </p:txBody>
        </p:sp>
        <p:sp>
          <p:nvSpPr>
            <p:cNvPr id="7" name="Freeform 6">
              <a:extLst>
                <a:ext uri="{FF2B5EF4-FFF2-40B4-BE49-F238E27FC236}">
                  <a16:creationId xmlns:a16="http://schemas.microsoft.com/office/drawing/2014/main" id="{3B3AC56D-DC92-47D6-A52A-5026EAA37B46}"/>
                </a:ext>
              </a:extLst>
            </p:cNvPr>
            <p:cNvSpPr>
              <a:spLocks noEditPoints="1"/>
            </p:cNvSpPr>
            <p:nvPr/>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7">
              <a:extLst>
                <a:ext uri="{FF2B5EF4-FFF2-40B4-BE49-F238E27FC236}">
                  <a16:creationId xmlns:a16="http://schemas.microsoft.com/office/drawing/2014/main" id="{43D92A22-5D72-450F-9330-23DB0F919CBC}"/>
                </a:ext>
              </a:extLst>
            </p:cNvPr>
            <p:cNvSpPr>
              <a:spLocks/>
            </p:cNvSpPr>
            <p:nvPr/>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8">
              <a:extLst>
                <a:ext uri="{FF2B5EF4-FFF2-40B4-BE49-F238E27FC236}">
                  <a16:creationId xmlns:a16="http://schemas.microsoft.com/office/drawing/2014/main" id="{766F0270-C913-477B-AD35-537454CEDB3B}"/>
                </a:ext>
              </a:extLst>
            </p:cNvPr>
            <p:cNvSpPr>
              <a:spLocks noEditPoints="1"/>
            </p:cNvSpPr>
            <p:nvPr/>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9">
              <a:extLst>
                <a:ext uri="{FF2B5EF4-FFF2-40B4-BE49-F238E27FC236}">
                  <a16:creationId xmlns:a16="http://schemas.microsoft.com/office/drawing/2014/main" id="{207DB3B1-80E9-4B60-83DC-F833A372B21D}"/>
                </a:ext>
              </a:extLst>
            </p:cNvPr>
            <p:cNvSpPr>
              <a:spLocks noEditPoints="1"/>
            </p:cNvSpPr>
            <p:nvPr/>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0">
              <a:extLst>
                <a:ext uri="{FF2B5EF4-FFF2-40B4-BE49-F238E27FC236}">
                  <a16:creationId xmlns:a16="http://schemas.microsoft.com/office/drawing/2014/main" id="{48C82172-F8AE-41BA-B6F5-9F7041B6E9F5}"/>
                </a:ext>
              </a:extLst>
            </p:cNvPr>
            <p:cNvSpPr>
              <a:spLocks/>
            </p:cNvSpPr>
            <p:nvPr/>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2" name="Freeform 11">
              <a:extLst>
                <a:ext uri="{FF2B5EF4-FFF2-40B4-BE49-F238E27FC236}">
                  <a16:creationId xmlns:a16="http://schemas.microsoft.com/office/drawing/2014/main" id="{723B0F71-240B-4C3E-AACF-9585FB10C8DF}"/>
                </a:ext>
              </a:extLst>
            </p:cNvPr>
            <p:cNvSpPr>
              <a:spLocks noEditPoints="1"/>
            </p:cNvSpPr>
            <p:nvPr/>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3" name="Freeform 12">
              <a:extLst>
                <a:ext uri="{FF2B5EF4-FFF2-40B4-BE49-F238E27FC236}">
                  <a16:creationId xmlns:a16="http://schemas.microsoft.com/office/drawing/2014/main" id="{B56439B7-C6E8-489F-9DC5-EDE82B7FC9DC}"/>
                </a:ext>
              </a:extLst>
            </p:cNvPr>
            <p:cNvSpPr>
              <a:spLocks noEditPoints="1"/>
            </p:cNvSpPr>
            <p:nvPr/>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pic>
        <p:nvPicPr>
          <p:cNvPr id="14" name="Image 10">
            <a:extLst>
              <a:ext uri="{FF2B5EF4-FFF2-40B4-BE49-F238E27FC236}">
                <a16:creationId xmlns:a16="http://schemas.microsoft.com/office/drawing/2014/main" id="{383B67EB-E007-4DA8-A5C1-FE857EBDF00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47050" y="4156075"/>
            <a:ext cx="839788"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
            <a:extLst>
              <a:ext uri="{FF2B5EF4-FFF2-40B4-BE49-F238E27FC236}">
                <a16:creationId xmlns:a16="http://schemas.microsoft.com/office/drawing/2014/main" id="{43CDAB04-42F4-4D8C-96E7-5F73054CB8E1}"/>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422900" y="195263"/>
            <a:ext cx="512763"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ctrTitle"/>
          </p:nvPr>
        </p:nvSpPr>
        <p:spPr>
          <a:xfrm>
            <a:off x="314326" y="268289"/>
            <a:ext cx="4828498" cy="2301874"/>
          </a:xfrm>
          <a:prstGeom prst="rect">
            <a:avLst/>
          </a:prstGeom>
        </p:spPr>
        <p:txBody>
          <a:bodyPr>
            <a:noAutofit/>
          </a:bodyPr>
          <a:lstStyle>
            <a:lvl1pPr algn="l">
              <a:lnSpc>
                <a:spcPct val="85000"/>
              </a:lnSpc>
              <a:defRPr sz="3600" baseline="0">
                <a:solidFill>
                  <a:schemeClr val="bg1"/>
                </a:solidFill>
              </a:defRPr>
            </a:lvl1pPr>
          </a:lstStyle>
          <a:p>
            <a:r>
              <a:rPr lang="fr-FR" noProof="0"/>
              <a:t>Modifiez le style du titre</a:t>
            </a:r>
            <a:endParaRPr lang="fr-FR" noProof="0" dirty="0"/>
          </a:p>
        </p:txBody>
      </p:sp>
      <p:sp>
        <p:nvSpPr>
          <p:cNvPr id="42" name="Subtitle 2"/>
          <p:cNvSpPr>
            <a:spLocks noGrp="1"/>
          </p:cNvSpPr>
          <p:nvPr>
            <p:ph type="subTitle" idx="1"/>
          </p:nvPr>
        </p:nvSpPr>
        <p:spPr>
          <a:xfrm>
            <a:off x="310687" y="2704144"/>
            <a:ext cx="4831185" cy="966156"/>
          </a:xfrm>
          <a:prstGeom prst="rect">
            <a:avLst/>
          </a:prstGeom>
        </p:spPr>
        <p:txBody>
          <a:bodyPr/>
          <a:lstStyle>
            <a:lvl1pPr marL="0" marR="0" indent="0" algn="l" defTabSz="914400" rtl="0" eaLnBrk="1" fontAlgn="base" latinLnBrk="0" hangingPunct="1">
              <a:lnSpc>
                <a:spcPct val="90000"/>
              </a:lnSpc>
              <a:spcBef>
                <a:spcPts val="600"/>
              </a:spcBef>
              <a:spcAft>
                <a:spcPct val="0"/>
              </a:spcAft>
              <a:buClr>
                <a:schemeClr val="bg1"/>
              </a:buClr>
              <a:buSzPct val="25000"/>
              <a:buFont typeface="Calibri" pitchFamily="34" charset="0"/>
              <a:buNone/>
              <a:tabLst/>
              <a:defRPr sz="1600" baseline="0">
                <a:solidFill>
                  <a:schemeClr val="bg1"/>
                </a:solidFill>
              </a:defRPr>
            </a:lvl1pPr>
            <a:lvl2pPr marL="180975" indent="-180975" algn="l">
              <a:buClr>
                <a:schemeClr val="bg2"/>
              </a:buClr>
              <a:buSzPct val="100000"/>
              <a:buFont typeface="Wingdings" panose="05000000000000000000" pitchFamily="2" charset="2"/>
              <a:buChar char="§"/>
              <a:defRPr>
                <a:solidFill>
                  <a:schemeClr val="tx1"/>
                </a:solidFill>
              </a:defRPr>
            </a:lvl2pPr>
            <a:lvl3pPr marL="406800" indent="-190800" algn="l">
              <a:spcBef>
                <a:spcPts val="336"/>
              </a:spcBef>
              <a:buClrTx/>
              <a:buFont typeface="Helvetica 55 Roman" panose="020B0604020202020204" pitchFamily="34" charset="0"/>
              <a:buChar char="–"/>
              <a:defRPr>
                <a:solidFill>
                  <a:schemeClr val="tx1"/>
                </a:solidFill>
                <a:latin typeface="Helvetica 55 Roman" panose="020B0604020202020204" pitchFamily="34" charset="0"/>
              </a:defRPr>
            </a:lvl3pPr>
            <a:lvl4pPr marL="594000" indent="-172800" algn="l">
              <a:spcBef>
                <a:spcPts val="24"/>
              </a:spcBef>
              <a:buFont typeface="Helvetica 55 Roman" panose="020B0604020202020204" pitchFamily="34" charset="0"/>
              <a:buChar char="–"/>
              <a:defRPr>
                <a:solidFill>
                  <a:schemeClr val="tx1"/>
                </a:solidFill>
              </a:defRPr>
            </a:lvl4pPr>
            <a:lvl5pPr marL="799200" indent="-190800" algn="l">
              <a:buFont typeface="Helvetica 55 Roman" panose="020B0604020202020204" pitchFamily="34" charset="0"/>
              <a:buChar char="–"/>
              <a:defRPr>
                <a:solidFill>
                  <a:schemeClr val="tx1"/>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fr-FR"/>
              <a:t>Modifiez le style des sous-titres du masque</a:t>
            </a:r>
            <a:endParaRPr lang="fr-FR" dirty="0"/>
          </a:p>
        </p:txBody>
      </p:sp>
      <p:sp>
        <p:nvSpPr>
          <p:cNvPr id="17" name="Text Placeholder 17"/>
          <p:cNvSpPr>
            <a:spLocks noGrp="1"/>
          </p:cNvSpPr>
          <p:nvPr>
            <p:ph type="body" sz="quarter" idx="16"/>
          </p:nvPr>
        </p:nvSpPr>
        <p:spPr>
          <a:xfrm>
            <a:off x="5935538" y="266701"/>
            <a:ext cx="3028950" cy="3403600"/>
          </a:xfrm>
          <a:prstGeom prst="rect">
            <a:avLst/>
          </a:prstGeom>
        </p:spPr>
        <p:txBody>
          <a:bodyPr/>
          <a:lstStyle>
            <a:lvl1pPr marL="0" marR="0" indent="0" algn="l" defTabSz="914400" rtl="0" eaLnBrk="1" fontAlgn="base" latinLnBrk="0" hangingPunct="1">
              <a:lnSpc>
                <a:spcPct val="90000"/>
              </a:lnSpc>
              <a:spcBef>
                <a:spcPts val="600"/>
              </a:spcBef>
              <a:spcAft>
                <a:spcPct val="0"/>
              </a:spcAft>
              <a:buClr>
                <a:schemeClr val="bg1"/>
              </a:buClr>
              <a:buSzPct val="25000"/>
              <a:buFont typeface="Calibri" pitchFamily="34" charset="0"/>
              <a:buNone/>
              <a:tabLst/>
              <a:defRPr sz="1800" baseline="0">
                <a:solidFill>
                  <a:srgbClr val="FF7900"/>
                </a:solidFill>
              </a:defRPr>
            </a:lvl1pPr>
            <a:lvl2pPr>
              <a:defRPr>
                <a:solidFill>
                  <a:schemeClr val="bg1"/>
                </a:solidFill>
              </a:defRPr>
            </a:lvl2pPr>
          </a:lstStyle>
          <a:p>
            <a:pPr lvl="0"/>
            <a:r>
              <a:rPr lang="fr-FR"/>
              <a:t>Cliquez pour modifier les styles du texte du masque</a:t>
            </a:r>
          </a:p>
        </p:txBody>
      </p:sp>
    </p:spTree>
    <p:extLst>
      <p:ext uri="{BB962C8B-B14F-4D97-AF65-F5344CB8AC3E}">
        <p14:creationId xmlns:p14="http://schemas.microsoft.com/office/powerpoint/2010/main" val="835603954"/>
      </p:ext>
    </p:extLst>
  </p:cSld>
  <p:clrMapOvr>
    <a:masterClrMapping/>
  </p:clrMapOvr>
  <p:transition spd="med">
    <p:fade/>
  </p:transition>
  <p:hf sldNum="0"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RE SECTION DYS">
    <p:bg>
      <p:bgPr>
        <a:solidFill>
          <a:schemeClr val="tx1"/>
        </a:solidFill>
        <a:effectLst/>
      </p:bgPr>
    </p:bg>
    <p:spTree>
      <p:nvGrpSpPr>
        <p:cNvPr id="1" name=""/>
        <p:cNvGrpSpPr/>
        <p:nvPr/>
      </p:nvGrpSpPr>
      <p:grpSpPr>
        <a:xfrm>
          <a:off x="0" y="0"/>
          <a:ext cx="0" cy="0"/>
          <a:chOff x="0" y="0"/>
          <a:chExt cx="0" cy="0"/>
        </a:xfrm>
      </p:grpSpPr>
      <p:sp>
        <p:nvSpPr>
          <p:cNvPr id="3" name="TextBox 6">
            <a:extLst>
              <a:ext uri="{FF2B5EF4-FFF2-40B4-BE49-F238E27FC236}">
                <a16:creationId xmlns:a16="http://schemas.microsoft.com/office/drawing/2014/main" id="{4F3A2928-948E-4B38-9D0D-0AA2CD191FD0}"/>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dirty="0">
              <a:solidFill>
                <a:srgbClr val="F16E00"/>
              </a:solidFill>
              <a:ea typeface="ＭＳ Ｐゴシック" panose="020B0600070205080204" pitchFamily="34" charset="-128"/>
            </a:endParaRPr>
          </a:p>
        </p:txBody>
      </p:sp>
      <p:sp>
        <p:nvSpPr>
          <p:cNvPr id="4" name="Rectangle 3">
            <a:extLst>
              <a:ext uri="{FF2B5EF4-FFF2-40B4-BE49-F238E27FC236}">
                <a16:creationId xmlns:a16="http://schemas.microsoft.com/office/drawing/2014/main" id="{135E7BBD-0508-4CD1-9844-782E31BF1E88}"/>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C9B6C15F-F24C-43F2-80A0-A1162D6F7BAD}"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pic>
        <p:nvPicPr>
          <p:cNvPr id="5" name="Picture 4">
            <a:extLst>
              <a:ext uri="{FF2B5EF4-FFF2-40B4-BE49-F238E27FC236}">
                <a16:creationId xmlns:a16="http://schemas.microsoft.com/office/drawing/2014/main" id="{CDB09B97-22E1-43A2-BFBE-1CAA8064986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itle 3"/>
          <p:cNvSpPr>
            <a:spLocks noGrp="1"/>
          </p:cNvSpPr>
          <p:nvPr>
            <p:ph type="title"/>
          </p:nvPr>
        </p:nvSpPr>
        <p:spPr>
          <a:xfrm>
            <a:off x="827584" y="268288"/>
            <a:ext cx="5544616" cy="4031654"/>
          </a:xfrm>
          <a:prstGeom prst="rect">
            <a:avLst/>
          </a:prstGeom>
        </p:spPr>
        <p:txBody>
          <a:bodyPr/>
          <a:lstStyle>
            <a:lvl1pPr marL="0" marR="0" indent="0" algn="l" defTabSz="914400" rtl="0" eaLnBrk="1" fontAlgn="auto" latinLnBrk="0" hangingPunct="1">
              <a:lnSpc>
                <a:spcPct val="90000"/>
              </a:lnSpc>
              <a:spcBef>
                <a:spcPts val="600"/>
              </a:spcBef>
              <a:spcAft>
                <a:spcPts val="0"/>
              </a:spcAft>
              <a:buClrTx/>
              <a:buSzTx/>
              <a:buFontTx/>
              <a:buNone/>
              <a:tabLst/>
              <a:defRPr sz="4000">
                <a:solidFill>
                  <a:srgbClr val="FF7900"/>
                </a:solidFill>
              </a:defRPr>
            </a:lvl1pPr>
          </a:lstStyle>
          <a:p>
            <a:pPr lvl="0"/>
            <a:r>
              <a:rPr lang="fr-FR" noProof="0"/>
              <a:t>Modifiez le style du titre</a:t>
            </a:r>
            <a:endParaRPr lang="en-GB" dirty="0"/>
          </a:p>
        </p:txBody>
      </p:sp>
    </p:spTree>
    <p:extLst>
      <p:ext uri="{BB962C8B-B14F-4D97-AF65-F5344CB8AC3E}">
        <p14:creationId xmlns:p14="http://schemas.microsoft.com/office/powerpoint/2010/main" val="2372540956"/>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RE SECTION DYS">
    <p:bg>
      <p:bgPr>
        <a:solidFill>
          <a:schemeClr val="tx1"/>
        </a:solidFill>
        <a:effectLst/>
      </p:bgPr>
    </p:bg>
    <p:spTree>
      <p:nvGrpSpPr>
        <p:cNvPr id="1" name=""/>
        <p:cNvGrpSpPr/>
        <p:nvPr/>
      </p:nvGrpSpPr>
      <p:grpSpPr>
        <a:xfrm>
          <a:off x="0" y="0"/>
          <a:ext cx="0" cy="0"/>
          <a:chOff x="0" y="0"/>
          <a:chExt cx="0" cy="0"/>
        </a:xfrm>
      </p:grpSpPr>
      <p:sp>
        <p:nvSpPr>
          <p:cNvPr id="3" name="TextBox 6">
            <a:extLst>
              <a:ext uri="{FF2B5EF4-FFF2-40B4-BE49-F238E27FC236}">
                <a16:creationId xmlns:a16="http://schemas.microsoft.com/office/drawing/2014/main" id="{583D7140-40F4-4E0E-A03D-C0A3822F3E90}"/>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b="1" dirty="0">
              <a:solidFill>
                <a:srgbClr val="F16E00"/>
              </a:solidFill>
              <a:ea typeface="ＭＳ Ｐゴシック" panose="020B0600070205080204" pitchFamily="34" charset="-128"/>
            </a:endParaRPr>
          </a:p>
        </p:txBody>
      </p:sp>
      <p:sp>
        <p:nvSpPr>
          <p:cNvPr id="4" name="Rectangle 3">
            <a:extLst>
              <a:ext uri="{FF2B5EF4-FFF2-40B4-BE49-F238E27FC236}">
                <a16:creationId xmlns:a16="http://schemas.microsoft.com/office/drawing/2014/main" id="{7949518F-D33C-446F-89C7-56FE481BAEEF}"/>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BED8DEF5-9717-4FB8-8885-5AE76BC0619F}"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pic>
        <p:nvPicPr>
          <p:cNvPr id="5" name="Picture 4">
            <a:extLst>
              <a:ext uri="{FF2B5EF4-FFF2-40B4-BE49-F238E27FC236}">
                <a16:creationId xmlns:a16="http://schemas.microsoft.com/office/drawing/2014/main" id="{7200B0A9-2471-4384-B72E-30BE1955C7C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Image 4">
            <a:extLst>
              <a:ext uri="{FF2B5EF4-FFF2-40B4-BE49-F238E27FC236}">
                <a16:creationId xmlns:a16="http://schemas.microsoft.com/office/drawing/2014/main" id="{42ECC8EB-AEBD-4BEB-9C5B-35E28D5BB80B}"/>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312150" y="4378325"/>
            <a:ext cx="768350"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3"/>
          <p:cNvSpPr>
            <a:spLocks noGrp="1"/>
          </p:cNvSpPr>
          <p:nvPr>
            <p:ph type="title"/>
          </p:nvPr>
        </p:nvSpPr>
        <p:spPr>
          <a:xfrm>
            <a:off x="827584" y="268288"/>
            <a:ext cx="5544616" cy="4031654"/>
          </a:xfrm>
          <a:prstGeom prst="rect">
            <a:avLst/>
          </a:prstGeom>
        </p:spPr>
        <p:txBody>
          <a:bodyPr/>
          <a:lstStyle>
            <a:lvl1pPr marL="0" marR="0" indent="0" algn="l" defTabSz="914400" rtl="0" eaLnBrk="1" fontAlgn="auto" latinLnBrk="0" hangingPunct="1">
              <a:lnSpc>
                <a:spcPct val="90000"/>
              </a:lnSpc>
              <a:spcBef>
                <a:spcPts val="600"/>
              </a:spcBef>
              <a:spcAft>
                <a:spcPts val="0"/>
              </a:spcAft>
              <a:buClrTx/>
              <a:buSzTx/>
              <a:buFontTx/>
              <a:buNone/>
              <a:tabLst/>
              <a:defRPr sz="4000">
                <a:solidFill>
                  <a:srgbClr val="F16E00"/>
                </a:solidFill>
              </a:defRPr>
            </a:lvl1pPr>
          </a:lstStyle>
          <a:p>
            <a:pPr lvl="0"/>
            <a:r>
              <a:rPr lang="fr-FR" noProof="0"/>
              <a:t>Modifiez le style du titre</a:t>
            </a:r>
            <a:endParaRPr lang="en-GB" dirty="0"/>
          </a:p>
        </p:txBody>
      </p:sp>
    </p:spTree>
    <p:extLst>
      <p:ext uri="{BB962C8B-B14F-4D97-AF65-F5344CB8AC3E}">
        <p14:creationId xmlns:p14="http://schemas.microsoft.com/office/powerpoint/2010/main" val="2742736446"/>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OMMAIRE Access">
    <p:bg>
      <p:bgPr>
        <a:solidFill>
          <a:schemeClr val="tx1"/>
        </a:solidFill>
        <a:effectLst/>
      </p:bgPr>
    </p:bg>
    <p:spTree>
      <p:nvGrpSpPr>
        <p:cNvPr id="1" name=""/>
        <p:cNvGrpSpPr/>
        <p:nvPr/>
      </p:nvGrpSpPr>
      <p:grpSpPr>
        <a:xfrm>
          <a:off x="0" y="0"/>
          <a:ext cx="0" cy="0"/>
          <a:chOff x="0" y="0"/>
          <a:chExt cx="0" cy="0"/>
        </a:xfrm>
      </p:grpSpPr>
      <p:sp>
        <p:nvSpPr>
          <p:cNvPr id="4" name="TextBox 6">
            <a:extLst>
              <a:ext uri="{FF2B5EF4-FFF2-40B4-BE49-F238E27FC236}">
                <a16:creationId xmlns:a16="http://schemas.microsoft.com/office/drawing/2014/main" id="{4434C191-38CC-4217-9FD4-2B8A3132042E}"/>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dirty="0">
              <a:solidFill>
                <a:srgbClr val="F16E00"/>
              </a:solidFill>
              <a:ea typeface="ＭＳ Ｐゴシック" panose="020B0600070205080204" pitchFamily="34" charset="-128"/>
            </a:endParaRPr>
          </a:p>
        </p:txBody>
      </p:sp>
      <p:sp>
        <p:nvSpPr>
          <p:cNvPr id="5" name="Rectangle 4">
            <a:extLst>
              <a:ext uri="{FF2B5EF4-FFF2-40B4-BE49-F238E27FC236}">
                <a16:creationId xmlns:a16="http://schemas.microsoft.com/office/drawing/2014/main" id="{DC5B51EC-D92A-4925-96AB-C8AAC830DA70}"/>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7B4CEB48-7A94-4910-8C9E-EACC2712F183}"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pic>
        <p:nvPicPr>
          <p:cNvPr id="6" name="Image 4">
            <a:extLst>
              <a:ext uri="{FF2B5EF4-FFF2-40B4-BE49-F238E27FC236}">
                <a16:creationId xmlns:a16="http://schemas.microsoft.com/office/drawing/2014/main" id="{19C474A4-FDD6-4EDD-916C-88DBF0701B8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30163"/>
            <a:ext cx="768350"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itre 2"/>
          <p:cNvSpPr>
            <a:spLocks noGrp="1"/>
          </p:cNvSpPr>
          <p:nvPr>
            <p:ph type="title"/>
          </p:nvPr>
        </p:nvSpPr>
        <p:spPr>
          <a:xfrm>
            <a:off x="827584" y="268288"/>
            <a:ext cx="8064896" cy="742950"/>
          </a:xfrm>
          <a:prstGeom prst="rect">
            <a:avLst/>
          </a:prstGeom>
        </p:spPr>
        <p:txBody>
          <a:bodyPr/>
          <a:lstStyle>
            <a:lvl1pPr>
              <a:defRPr sz="2200" b="1">
                <a:solidFill>
                  <a:srgbClr val="F16E00"/>
                </a:solidFill>
              </a:defRPr>
            </a:lvl1pPr>
          </a:lstStyle>
          <a:p>
            <a:r>
              <a:rPr lang="fr-FR" noProof="0"/>
              <a:t>Modifiez le style du titre</a:t>
            </a:r>
            <a:endParaRPr lang="fr-FR" dirty="0"/>
          </a:p>
        </p:txBody>
      </p:sp>
      <p:sp>
        <p:nvSpPr>
          <p:cNvPr id="10" name="Content Placeholder 2"/>
          <p:cNvSpPr>
            <a:spLocks noGrp="1"/>
          </p:cNvSpPr>
          <p:nvPr>
            <p:ph sz="half" idx="1"/>
          </p:nvPr>
        </p:nvSpPr>
        <p:spPr>
          <a:xfrm>
            <a:off x="827584" y="1184274"/>
            <a:ext cx="8064896" cy="3332163"/>
          </a:xfrm>
          <a:prstGeom prst="rect">
            <a:avLst/>
          </a:prstGeom>
        </p:spPr>
        <p:txBody>
          <a:bodyPr>
            <a:normAutofit/>
          </a:bodyPr>
          <a:lstStyle>
            <a:lvl1pPr marL="0" marR="0" indent="0" algn="l" defTabSz="914400" rtl="0" eaLnBrk="1" fontAlgn="base" latinLnBrk="0" hangingPunct="1">
              <a:lnSpc>
                <a:spcPct val="90000"/>
              </a:lnSpc>
              <a:spcBef>
                <a:spcPts val="600"/>
              </a:spcBef>
              <a:spcAft>
                <a:spcPct val="0"/>
              </a:spcAft>
              <a:buClr>
                <a:schemeClr val="bg1"/>
              </a:buClr>
              <a:buSzPct val="25000"/>
              <a:buFont typeface="Calibri" pitchFamily="34" charset="0"/>
              <a:buNone/>
              <a:tabLst/>
              <a:defRPr sz="1400" baseline="0">
                <a:solidFill>
                  <a:schemeClr val="bg1"/>
                </a:solidFill>
              </a:defRPr>
            </a:lvl1pPr>
            <a:lvl2pPr>
              <a:defRPr sz="1800" baseline="0">
                <a:solidFill>
                  <a:srgbClr val="F16E00"/>
                </a:solidFill>
              </a:defRPr>
            </a:lvl2pPr>
            <a:lvl3pPr marL="0" marR="0" indent="0" algn="l" defTabSz="914400" rtl="0" eaLnBrk="1" fontAlgn="auto" latinLnBrk="0" hangingPunct="1">
              <a:lnSpc>
                <a:spcPct val="90000"/>
              </a:lnSpc>
              <a:spcBef>
                <a:spcPts val="600"/>
              </a:spcBef>
              <a:spcAft>
                <a:spcPts val="0"/>
              </a:spcAft>
              <a:buClrTx/>
              <a:buSzTx/>
              <a:buFont typeface="Wingdings" panose="05000000000000000000" pitchFamily="2" charset="2"/>
              <a:buNone/>
              <a:tabLst/>
              <a:defRPr sz="1400" baseline="0">
                <a:solidFill>
                  <a:schemeClr val="tx1"/>
                </a:solidFill>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baseline="0">
                <a:solidFill>
                  <a:schemeClr val="tx1"/>
                </a:solidFill>
              </a:defRPr>
            </a:lvl4pPr>
            <a:lvl5pPr marL="595313" indent="-173038">
              <a:buClrTx/>
              <a:buFont typeface="Arial" panose="020B0604020202020204" pitchFamily="34" charset="0"/>
              <a:buChar char="•"/>
              <a:defRPr sz="1400" baseline="0">
                <a:solidFill>
                  <a:schemeClr val="tx1"/>
                </a:solidFill>
              </a:defRPr>
            </a:lvl5pPr>
            <a:lvl6pPr>
              <a:buClrTx/>
              <a:defRPr sz="1400"/>
            </a:lvl6pPr>
            <a:lvl7pPr>
              <a:defRPr sz="1800"/>
            </a:lvl7pPr>
            <a:lvl8pPr>
              <a:defRPr sz="1800"/>
            </a:lvl8pPr>
            <a:lvl9pPr>
              <a:defRPr sz="1800"/>
            </a:lvl9pPr>
          </a:lstStyle>
          <a:p>
            <a:pPr lvl="0"/>
            <a:r>
              <a:rPr lang="fr-FR" noProof="0" dirty="0"/>
              <a:t>Modifiez les styles du texte du masque</a:t>
            </a:r>
          </a:p>
        </p:txBody>
      </p:sp>
    </p:spTree>
    <p:extLst>
      <p:ext uri="{BB962C8B-B14F-4D97-AF65-F5344CB8AC3E}">
        <p14:creationId xmlns:p14="http://schemas.microsoft.com/office/powerpoint/2010/main" val="4068800098"/>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OMMAIRE Access">
    <p:bg>
      <p:bgPr>
        <a:solidFill>
          <a:schemeClr val="tx1"/>
        </a:solidFill>
        <a:effectLst/>
      </p:bgPr>
    </p:bg>
    <p:spTree>
      <p:nvGrpSpPr>
        <p:cNvPr id="1" name=""/>
        <p:cNvGrpSpPr/>
        <p:nvPr/>
      </p:nvGrpSpPr>
      <p:grpSpPr>
        <a:xfrm>
          <a:off x="0" y="0"/>
          <a:ext cx="0" cy="0"/>
          <a:chOff x="0" y="0"/>
          <a:chExt cx="0" cy="0"/>
        </a:xfrm>
      </p:grpSpPr>
      <p:sp>
        <p:nvSpPr>
          <p:cNvPr id="5" name="TextBox 6">
            <a:extLst>
              <a:ext uri="{FF2B5EF4-FFF2-40B4-BE49-F238E27FC236}">
                <a16:creationId xmlns:a16="http://schemas.microsoft.com/office/drawing/2014/main" id="{FA97174F-EE74-4508-AF81-E48E3209BC91}"/>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b="1" dirty="0">
              <a:solidFill>
                <a:srgbClr val="F16E00"/>
              </a:solidFill>
              <a:ea typeface="ＭＳ Ｐゴシック" panose="020B0600070205080204" pitchFamily="34" charset="-128"/>
            </a:endParaRPr>
          </a:p>
        </p:txBody>
      </p:sp>
      <p:sp>
        <p:nvSpPr>
          <p:cNvPr id="6" name="Rectangle 5">
            <a:extLst>
              <a:ext uri="{FF2B5EF4-FFF2-40B4-BE49-F238E27FC236}">
                <a16:creationId xmlns:a16="http://schemas.microsoft.com/office/drawing/2014/main" id="{E20B1C36-45B5-4C92-85FA-9CD169238DCE}"/>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DD4BC3B6-4C4C-4CB2-B792-368D98286151}"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pic>
        <p:nvPicPr>
          <p:cNvPr id="7" name="Picture 4">
            <a:extLst>
              <a:ext uri="{FF2B5EF4-FFF2-40B4-BE49-F238E27FC236}">
                <a16:creationId xmlns:a16="http://schemas.microsoft.com/office/drawing/2014/main" id="{8F9AE4F6-D82C-4D2D-B656-FD590B7222C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re 2"/>
          <p:cNvSpPr>
            <a:spLocks noGrp="1"/>
          </p:cNvSpPr>
          <p:nvPr>
            <p:ph type="title"/>
          </p:nvPr>
        </p:nvSpPr>
        <p:spPr>
          <a:xfrm>
            <a:off x="827584" y="268288"/>
            <a:ext cx="8064896" cy="742950"/>
          </a:xfrm>
          <a:prstGeom prst="rect">
            <a:avLst/>
          </a:prstGeom>
        </p:spPr>
        <p:txBody>
          <a:bodyPr/>
          <a:lstStyle>
            <a:lvl1pPr>
              <a:defRPr sz="2200" b="1">
                <a:solidFill>
                  <a:srgbClr val="F16E00"/>
                </a:solidFill>
              </a:defRPr>
            </a:lvl1pPr>
          </a:lstStyle>
          <a:p>
            <a:r>
              <a:rPr lang="fr-FR" noProof="0"/>
              <a:t>Modifiez le style du titre</a:t>
            </a:r>
            <a:endParaRPr lang="fr-FR" dirty="0"/>
          </a:p>
        </p:txBody>
      </p:sp>
      <p:sp>
        <p:nvSpPr>
          <p:cNvPr id="13" name="Espace réservé du contenu 12"/>
          <p:cNvSpPr>
            <a:spLocks noGrp="1"/>
          </p:cNvSpPr>
          <p:nvPr>
            <p:ph sz="quarter" idx="10"/>
          </p:nvPr>
        </p:nvSpPr>
        <p:spPr>
          <a:xfrm>
            <a:off x="827088" y="1131888"/>
            <a:ext cx="3744911" cy="3384550"/>
          </a:xfrm>
          <a:prstGeom prst="rect">
            <a:avLst/>
          </a:prstGeom>
        </p:spPr>
        <p:txBody>
          <a:bodyPr/>
          <a:lstStyle>
            <a:lvl1pPr>
              <a:lnSpc>
                <a:spcPct val="90000"/>
              </a:lnSpc>
              <a:spcBef>
                <a:spcPts val="1400"/>
              </a:spcBef>
              <a:spcAft>
                <a:spcPts val="1200"/>
              </a:spcAft>
              <a:buClr>
                <a:srgbClr val="FFFFFF"/>
              </a:buClr>
              <a:buSzPct val="25000"/>
              <a:defRPr baseline="0">
                <a:solidFill>
                  <a:schemeClr val="bg1"/>
                </a:solidFill>
              </a:defRPr>
            </a:lvl1pPr>
            <a:lvl2pPr marL="0" indent="0">
              <a:lnSpc>
                <a:spcPct val="90000"/>
              </a:lnSpc>
              <a:buSzPct val="100000"/>
              <a:buFont typeface="+mj-lt"/>
              <a:buNone/>
              <a:defRPr baseline="0">
                <a:solidFill>
                  <a:schemeClr val="bg1"/>
                </a:solidFill>
              </a:defRPr>
            </a:lvl2pPr>
            <a:lvl3pPr>
              <a:defRPr>
                <a:solidFill>
                  <a:schemeClr val="bg1"/>
                </a:solidFill>
              </a:defRPr>
            </a:lvl3pPr>
            <a:lvl4pPr>
              <a:defRPr>
                <a:solidFill>
                  <a:schemeClr val="bg1"/>
                </a:solidFill>
              </a:defRPr>
            </a:lvl4pPr>
          </a:lstStyle>
          <a:p>
            <a:pPr lvl="0"/>
            <a:r>
              <a:rPr lang="fr-FR"/>
              <a:t>Cliquez pour modifier les styles du texte du masque</a:t>
            </a:r>
          </a:p>
          <a:p>
            <a:pPr lvl="1"/>
            <a:r>
              <a:rPr lang="fr-FR"/>
              <a:t>Deuxième niveau</a:t>
            </a:r>
          </a:p>
          <a:p>
            <a:pPr lvl="2"/>
            <a:r>
              <a:rPr lang="fr-FR"/>
              <a:t>Troisième niveau</a:t>
            </a:r>
          </a:p>
          <a:p>
            <a:pPr lvl="3"/>
            <a:r>
              <a:rPr lang="fr-FR"/>
              <a:t>Quatrième niveau</a:t>
            </a:r>
          </a:p>
        </p:txBody>
      </p:sp>
      <p:sp>
        <p:nvSpPr>
          <p:cNvPr id="17" name="Espace réservé du contenu 12"/>
          <p:cNvSpPr>
            <a:spLocks noGrp="1"/>
          </p:cNvSpPr>
          <p:nvPr>
            <p:ph sz="quarter" idx="11"/>
          </p:nvPr>
        </p:nvSpPr>
        <p:spPr>
          <a:xfrm>
            <a:off x="5148064" y="1131590"/>
            <a:ext cx="3744911" cy="3384550"/>
          </a:xfrm>
          <a:prstGeom prst="rect">
            <a:avLst/>
          </a:prstGeom>
        </p:spPr>
        <p:txBody>
          <a:bodyPr/>
          <a:lstStyle>
            <a:lvl1pPr>
              <a:lnSpc>
                <a:spcPct val="90000"/>
              </a:lnSpc>
              <a:spcBef>
                <a:spcPts val="1400"/>
              </a:spcBef>
              <a:spcAft>
                <a:spcPts val="1200"/>
              </a:spcAft>
              <a:buClr>
                <a:srgbClr val="FFFFFF"/>
              </a:buClr>
              <a:buSzPct val="25000"/>
              <a:defRPr baseline="0">
                <a:solidFill>
                  <a:schemeClr val="bg1"/>
                </a:solidFill>
              </a:defRPr>
            </a:lvl1pPr>
            <a:lvl2pPr marL="0" indent="0">
              <a:lnSpc>
                <a:spcPct val="90000"/>
              </a:lnSpc>
              <a:buSzPct val="100000"/>
              <a:buFont typeface="+mj-lt"/>
              <a:buNone/>
              <a:defRPr baseline="0">
                <a:solidFill>
                  <a:schemeClr val="bg1"/>
                </a:solidFill>
              </a:defRPr>
            </a:lvl2pPr>
            <a:lvl3pPr>
              <a:defRPr>
                <a:solidFill>
                  <a:schemeClr val="bg1"/>
                </a:solidFill>
              </a:defRPr>
            </a:lvl3pPr>
            <a:lvl4pPr>
              <a:defRPr>
                <a:solidFill>
                  <a:schemeClr val="bg1"/>
                </a:solidFill>
              </a:defRPr>
            </a:lvl4pPr>
          </a:lstStyle>
          <a:p>
            <a:pPr lvl="0"/>
            <a:r>
              <a:rPr lang="fr-FR"/>
              <a:t>Cliquez pour modifier les styles du texte du masque</a:t>
            </a:r>
          </a:p>
          <a:p>
            <a:pPr lvl="1"/>
            <a:r>
              <a:rPr lang="fr-FR"/>
              <a:t>Deuxième niveau</a:t>
            </a:r>
          </a:p>
          <a:p>
            <a:pPr lvl="2"/>
            <a:r>
              <a:rPr lang="fr-FR"/>
              <a:t>Troisième niveau</a:t>
            </a:r>
          </a:p>
          <a:p>
            <a:pPr lvl="3"/>
            <a:r>
              <a:rPr lang="fr-FR"/>
              <a:t>Quatrième niveau</a:t>
            </a:r>
          </a:p>
        </p:txBody>
      </p:sp>
    </p:spTree>
    <p:extLst>
      <p:ext uri="{BB962C8B-B14F-4D97-AF65-F5344CB8AC3E}">
        <p14:creationId xmlns:p14="http://schemas.microsoft.com/office/powerpoint/2010/main" val="2939139566"/>
      </p:ext>
    </p:extLst>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us 2 colonnes ACCESS BLANC">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B651F7A-0970-42D1-8C76-ACA2CB09A069}"/>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63735C38-C8C5-408C-A15F-290013CC4C11}"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sp>
        <p:nvSpPr>
          <p:cNvPr id="6" name="TextBox 6">
            <a:extLst>
              <a:ext uri="{FF2B5EF4-FFF2-40B4-BE49-F238E27FC236}">
                <a16:creationId xmlns:a16="http://schemas.microsoft.com/office/drawing/2014/main" id="{26CA4E2C-3338-4682-AE0B-D4EC0AB3E55C}"/>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b="1" dirty="0">
              <a:solidFill>
                <a:srgbClr val="F16E00"/>
              </a:solidFill>
              <a:ea typeface="ＭＳ Ｐゴシック" panose="020B0600070205080204" pitchFamily="34" charset="-128"/>
            </a:endParaRPr>
          </a:p>
        </p:txBody>
      </p:sp>
      <p:pic>
        <p:nvPicPr>
          <p:cNvPr id="7" name="Picture 4">
            <a:extLst>
              <a:ext uri="{FF2B5EF4-FFF2-40B4-BE49-F238E27FC236}">
                <a16:creationId xmlns:a16="http://schemas.microsoft.com/office/drawing/2014/main" id="{32BE3F6B-266E-435C-AD68-87A5BFD670C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re 2"/>
          <p:cNvSpPr>
            <a:spLocks noGrp="1"/>
          </p:cNvSpPr>
          <p:nvPr>
            <p:ph type="title"/>
          </p:nvPr>
        </p:nvSpPr>
        <p:spPr>
          <a:xfrm>
            <a:off x="827584" y="268288"/>
            <a:ext cx="8064896" cy="742950"/>
          </a:xfrm>
          <a:prstGeom prst="rect">
            <a:avLst/>
          </a:prstGeom>
        </p:spPr>
        <p:txBody>
          <a:bodyPr/>
          <a:lstStyle>
            <a:lvl1pPr>
              <a:defRPr sz="2200" b="1">
                <a:solidFill>
                  <a:srgbClr val="F16E00"/>
                </a:solidFill>
              </a:defRPr>
            </a:lvl1pPr>
          </a:lstStyle>
          <a:p>
            <a:r>
              <a:rPr lang="fr-FR"/>
              <a:t>Modifiez le style du titre</a:t>
            </a:r>
            <a:endParaRPr lang="fr-FR" dirty="0"/>
          </a:p>
        </p:txBody>
      </p:sp>
      <p:sp>
        <p:nvSpPr>
          <p:cNvPr id="13" name="Content Placeholder 2"/>
          <p:cNvSpPr>
            <a:spLocks noGrp="1"/>
          </p:cNvSpPr>
          <p:nvPr>
            <p:ph sz="half" idx="1"/>
          </p:nvPr>
        </p:nvSpPr>
        <p:spPr>
          <a:xfrm>
            <a:off x="853323" y="1184275"/>
            <a:ext cx="3744416" cy="3332163"/>
          </a:xfrm>
          <a:prstGeom prst="rect">
            <a:avLst/>
          </a:prstGeom>
        </p:spPr>
        <p:txBody>
          <a:bodyPr>
            <a:normAutofit/>
          </a:bodyPr>
          <a:lstStyle>
            <a:lvl1pPr>
              <a:defRPr sz="1400" baseline="0">
                <a:solidFill>
                  <a:schemeClr val="bg1"/>
                </a:solidFill>
              </a:defRPr>
            </a:lvl1pPr>
            <a:lvl2pPr>
              <a:defRPr sz="1800" baseline="0">
                <a:solidFill>
                  <a:schemeClr val="bg2"/>
                </a:solidFill>
              </a:defRPr>
            </a:lvl2pPr>
            <a:lvl3pPr marL="180975" marR="0" indent="-180975" algn="l" defTabSz="914400" rtl="0" eaLnBrk="1" fontAlgn="auto" latinLnBrk="0" hangingPunct="1">
              <a:lnSpc>
                <a:spcPct val="90000"/>
              </a:lnSpc>
              <a:spcBef>
                <a:spcPts val="600"/>
              </a:spcBef>
              <a:spcAft>
                <a:spcPts val="0"/>
              </a:spcAft>
              <a:buClr>
                <a:srgbClr val="FF7900"/>
              </a:buClr>
              <a:buSzTx/>
              <a:buFont typeface="Wingdings" panose="05000000000000000000" pitchFamily="2" charset="2"/>
              <a:buChar char="§"/>
              <a:tabLst/>
              <a:defRPr sz="1400" baseline="0">
                <a:solidFill>
                  <a:schemeClr val="bg1"/>
                </a:solidFill>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baseline="0">
                <a:solidFill>
                  <a:schemeClr val="bg1"/>
                </a:solidFill>
              </a:defRPr>
            </a:lvl4pPr>
            <a:lvl5pPr marL="595313" indent="-173038">
              <a:buClrTx/>
              <a:buFont typeface="Arial" panose="020B0604020202020204" pitchFamily="34" charset="0"/>
              <a:buChar char="•"/>
              <a:defRPr sz="1400" baseline="0">
                <a:solidFill>
                  <a:schemeClr val="tx1"/>
                </a:solidFill>
              </a:defRPr>
            </a:lvl5pPr>
            <a:lvl6pPr>
              <a:buClrTx/>
              <a:defRPr sz="1400"/>
            </a:lvl6pPr>
            <a:lvl7pPr>
              <a:defRPr sz="1800"/>
            </a:lvl7pPr>
            <a:lvl8pPr>
              <a:defRPr sz="1800"/>
            </a:lvl8pPr>
            <a:lvl9pPr>
              <a:defRPr sz="1800"/>
            </a:lvl9pPr>
          </a:lstStyle>
          <a:p>
            <a:pPr lvl="0"/>
            <a:r>
              <a:rPr lang="fr-FR" noProof="0" dirty="0"/>
              <a:t>Cliquez pour modifier les styles du texte du masque</a:t>
            </a:r>
          </a:p>
          <a:p>
            <a:pPr lvl="1"/>
            <a:r>
              <a:rPr lang="fr-FR" noProof="0" dirty="0"/>
              <a:t>Deuxième niveau</a:t>
            </a:r>
          </a:p>
          <a:p>
            <a:pPr lvl="2"/>
            <a:r>
              <a:rPr lang="fr-FR" noProof="0" dirty="0"/>
              <a:t>Troisième niveau</a:t>
            </a:r>
          </a:p>
          <a:p>
            <a:pPr lvl="3"/>
            <a:r>
              <a:rPr lang="fr-FR" noProof="0" dirty="0"/>
              <a:t>Quatrième niveau</a:t>
            </a:r>
          </a:p>
        </p:txBody>
      </p:sp>
      <p:sp>
        <p:nvSpPr>
          <p:cNvPr id="11" name="Content Placeholder 2"/>
          <p:cNvSpPr>
            <a:spLocks noGrp="1"/>
          </p:cNvSpPr>
          <p:nvPr>
            <p:ph sz="half" idx="10"/>
          </p:nvPr>
        </p:nvSpPr>
        <p:spPr>
          <a:xfrm>
            <a:off x="4813763" y="1184274"/>
            <a:ext cx="4104456" cy="3331691"/>
          </a:xfrm>
          <a:prstGeom prst="rect">
            <a:avLst/>
          </a:prstGeom>
        </p:spPr>
        <p:txBody>
          <a:bodyPr>
            <a:normAutofit/>
          </a:bodyPr>
          <a:lstStyle>
            <a:lvl1pPr>
              <a:defRPr sz="1400" baseline="0">
                <a:solidFill>
                  <a:schemeClr val="bg1"/>
                </a:solidFill>
              </a:defRPr>
            </a:lvl1pPr>
            <a:lvl2pPr>
              <a:defRPr sz="1800" baseline="0">
                <a:solidFill>
                  <a:schemeClr val="bg2"/>
                </a:solidFill>
              </a:defRPr>
            </a:lvl2pPr>
            <a:lvl3pPr marL="180975" marR="0" indent="-180975" algn="l" defTabSz="914400" rtl="0" eaLnBrk="1" fontAlgn="auto" latinLnBrk="0" hangingPunct="1">
              <a:lnSpc>
                <a:spcPct val="90000"/>
              </a:lnSpc>
              <a:spcBef>
                <a:spcPts val="600"/>
              </a:spcBef>
              <a:spcAft>
                <a:spcPts val="0"/>
              </a:spcAft>
              <a:buClr>
                <a:srgbClr val="FF7900"/>
              </a:buClr>
              <a:buSzTx/>
              <a:buFont typeface="Wingdings" panose="05000000000000000000" pitchFamily="2" charset="2"/>
              <a:buChar char="§"/>
              <a:tabLst/>
              <a:defRPr sz="1400" baseline="0">
                <a:solidFill>
                  <a:schemeClr val="bg1"/>
                </a:solidFill>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baseline="0">
                <a:solidFill>
                  <a:schemeClr val="bg1"/>
                </a:solidFill>
              </a:defRPr>
            </a:lvl4pPr>
            <a:lvl5pPr marL="595313" indent="-173038">
              <a:buClrTx/>
              <a:buFont typeface="Arial" panose="020B0604020202020204" pitchFamily="34" charset="0"/>
              <a:buChar char="•"/>
              <a:defRPr sz="1400" baseline="0">
                <a:solidFill>
                  <a:schemeClr val="tx1"/>
                </a:solidFill>
              </a:defRPr>
            </a:lvl5pPr>
            <a:lvl6pPr>
              <a:buClrTx/>
              <a:defRPr sz="1400"/>
            </a:lvl6pPr>
            <a:lvl7pPr>
              <a:defRPr sz="1800"/>
            </a:lvl7pPr>
            <a:lvl8pPr>
              <a:defRPr sz="1800"/>
            </a:lvl8pPr>
            <a:lvl9pPr>
              <a:defRPr sz="1800"/>
            </a:lvl9pPr>
          </a:lstStyle>
          <a:p>
            <a:pPr lvl="0"/>
            <a:r>
              <a:rPr lang="fr-FR" noProof="0" dirty="0"/>
              <a:t>Cliquez pour modifier les styles du texte du masque</a:t>
            </a:r>
          </a:p>
          <a:p>
            <a:pPr lvl="1"/>
            <a:r>
              <a:rPr lang="fr-FR" noProof="0" dirty="0"/>
              <a:t>Deuxième niveau</a:t>
            </a:r>
          </a:p>
          <a:p>
            <a:pPr lvl="2"/>
            <a:r>
              <a:rPr lang="fr-FR" noProof="0" dirty="0"/>
              <a:t>Troisième niveau</a:t>
            </a:r>
          </a:p>
          <a:p>
            <a:pPr lvl="3"/>
            <a:r>
              <a:rPr lang="fr-FR" noProof="0" dirty="0"/>
              <a:t>Quatrième niveau</a:t>
            </a:r>
          </a:p>
        </p:txBody>
      </p:sp>
    </p:spTree>
    <p:extLst>
      <p:ext uri="{BB962C8B-B14F-4D97-AF65-F5344CB8AC3E}">
        <p14:creationId xmlns:p14="http://schemas.microsoft.com/office/powerpoint/2010/main" val="2112408955"/>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u DYS 1 colonne BLANC">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F45FFFA-C82C-4356-8177-F5E1C8BD6BC5}"/>
              </a:ext>
            </a:extLst>
          </p:cNvPr>
          <p:cNvSpPr>
            <a:spLocks noChangeArrowheads="1"/>
          </p:cNvSpPr>
          <p:nvPr userDrawn="1"/>
        </p:nvSpPr>
        <p:spPr bwMode="auto">
          <a:xfrm>
            <a:off x="90488" y="4703763"/>
            <a:ext cx="409575"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fld id="{FCF13E70-AB0D-441C-9731-3EDE3FB86873}" type="slidenum">
              <a:rPr lang="en-GB" altLang="fr-FR" sz="800" b="1">
                <a:solidFill>
                  <a:srgbClr val="FFFFFF"/>
                </a:solidFill>
                <a:ea typeface="ＭＳ Ｐゴシック" pitchFamily="34" charset="-128"/>
              </a:rPr>
              <a:pPr algn="ctr">
                <a:defRPr/>
              </a:pPr>
              <a:t>‹N°›</a:t>
            </a:fld>
            <a:endParaRPr lang="fr-FR" altLang="fr-FR" sz="800" b="1" dirty="0">
              <a:ea typeface="ＭＳ Ｐゴシック" pitchFamily="34" charset="-128"/>
            </a:endParaRPr>
          </a:p>
        </p:txBody>
      </p:sp>
      <p:sp>
        <p:nvSpPr>
          <p:cNvPr id="5" name="TextBox 6">
            <a:extLst>
              <a:ext uri="{FF2B5EF4-FFF2-40B4-BE49-F238E27FC236}">
                <a16:creationId xmlns:a16="http://schemas.microsoft.com/office/drawing/2014/main" id="{CD21714A-EC06-4B7D-8DB6-3B55AB7AC9C5}"/>
              </a:ext>
            </a:extLst>
          </p:cNvPr>
          <p:cNvSpPr txBox="1">
            <a:spLocks noChangeArrowheads="1"/>
          </p:cNvSpPr>
          <p:nvPr/>
        </p:nvSpPr>
        <p:spPr bwMode="auto">
          <a:xfrm>
            <a:off x="827088" y="4749800"/>
            <a:ext cx="0" cy="123825"/>
          </a:xfrm>
          <a:prstGeom prst="rect">
            <a:avLst/>
          </a:prstGeom>
          <a:noFill/>
          <a:ln>
            <a:noFill/>
          </a:ln>
        </p:spPr>
        <p:txBody>
          <a:bodyPr wrap="none" lIns="0" tIns="0" rIns="0" bIns="0">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defRPr/>
            </a:pPr>
            <a:endParaRPr lang="fr-FR" altLang="fr-FR" sz="800" b="1">
              <a:solidFill>
                <a:srgbClr val="F16E00"/>
              </a:solidFill>
              <a:ea typeface="ＭＳ Ｐゴシック" panose="020B0600070205080204" pitchFamily="34" charset="-128"/>
            </a:endParaRPr>
          </a:p>
        </p:txBody>
      </p:sp>
      <p:pic>
        <p:nvPicPr>
          <p:cNvPr id="6" name="Picture 4">
            <a:extLst>
              <a:ext uri="{FF2B5EF4-FFF2-40B4-BE49-F238E27FC236}">
                <a16:creationId xmlns:a16="http://schemas.microsoft.com/office/drawing/2014/main" id="{9DDD8ECE-7F53-45B0-B44D-E50E1E784A6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217488"/>
            <a:ext cx="512762" cy="385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re 2"/>
          <p:cNvSpPr>
            <a:spLocks noGrp="1"/>
          </p:cNvSpPr>
          <p:nvPr>
            <p:ph type="title"/>
          </p:nvPr>
        </p:nvSpPr>
        <p:spPr>
          <a:xfrm>
            <a:off x="827584" y="268288"/>
            <a:ext cx="8064896" cy="742950"/>
          </a:xfrm>
          <a:prstGeom prst="rect">
            <a:avLst/>
          </a:prstGeom>
        </p:spPr>
        <p:txBody>
          <a:bodyPr/>
          <a:lstStyle>
            <a:lvl1pPr>
              <a:defRPr sz="2200" b="1">
                <a:solidFill>
                  <a:srgbClr val="F16E00"/>
                </a:solidFill>
              </a:defRPr>
            </a:lvl1pPr>
          </a:lstStyle>
          <a:p>
            <a:r>
              <a:rPr lang="fr-FR"/>
              <a:t>Modifiez le style du titre</a:t>
            </a:r>
            <a:endParaRPr lang="fr-FR" dirty="0"/>
          </a:p>
        </p:txBody>
      </p:sp>
      <p:sp>
        <p:nvSpPr>
          <p:cNvPr id="7" name="Content Placeholder 2"/>
          <p:cNvSpPr>
            <a:spLocks noGrp="1"/>
          </p:cNvSpPr>
          <p:nvPr>
            <p:ph sz="half" idx="1"/>
          </p:nvPr>
        </p:nvSpPr>
        <p:spPr>
          <a:xfrm>
            <a:off x="827584" y="1184274"/>
            <a:ext cx="8064896" cy="3332163"/>
          </a:xfrm>
          <a:prstGeom prst="rect">
            <a:avLst/>
          </a:prstGeom>
        </p:spPr>
        <p:txBody>
          <a:bodyPr>
            <a:normAutofit/>
          </a:bodyPr>
          <a:lstStyle>
            <a:lvl1pPr marL="0" marR="0" indent="0" algn="l" defTabSz="914400" rtl="0" eaLnBrk="1" fontAlgn="base" latinLnBrk="0" hangingPunct="1">
              <a:lnSpc>
                <a:spcPct val="90000"/>
              </a:lnSpc>
              <a:spcBef>
                <a:spcPts val="600"/>
              </a:spcBef>
              <a:spcAft>
                <a:spcPct val="0"/>
              </a:spcAft>
              <a:buClr>
                <a:schemeClr val="bg1"/>
              </a:buClr>
              <a:buSzPct val="25000"/>
              <a:buFont typeface="Calibri" pitchFamily="34" charset="0"/>
              <a:buNone/>
              <a:tabLst/>
              <a:defRPr sz="1400" baseline="0">
                <a:solidFill>
                  <a:schemeClr val="tx1"/>
                </a:solidFill>
              </a:defRPr>
            </a:lvl1pPr>
            <a:lvl2pPr>
              <a:defRPr sz="1800" baseline="0">
                <a:solidFill>
                  <a:srgbClr val="F16E00"/>
                </a:solidFill>
              </a:defRPr>
            </a:lvl2pPr>
            <a:lvl3pPr marL="180975" marR="0" indent="-180975" algn="l" defTabSz="914400" rtl="0" eaLnBrk="1" fontAlgn="auto" latinLnBrk="0" hangingPunct="1">
              <a:lnSpc>
                <a:spcPct val="90000"/>
              </a:lnSpc>
              <a:spcBef>
                <a:spcPts val="600"/>
              </a:spcBef>
              <a:spcAft>
                <a:spcPts val="0"/>
              </a:spcAft>
              <a:buClr>
                <a:srgbClr val="FF7900"/>
              </a:buClr>
              <a:buSzTx/>
              <a:buFont typeface="Wingdings" panose="05000000000000000000" pitchFamily="2" charset="2"/>
              <a:buChar char="§"/>
              <a:tabLst/>
              <a:defRPr sz="1400" baseline="0">
                <a:solidFill>
                  <a:schemeClr val="tx1"/>
                </a:solidFill>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baseline="0">
                <a:solidFill>
                  <a:schemeClr val="tx1"/>
                </a:solidFill>
              </a:defRPr>
            </a:lvl4pPr>
            <a:lvl5pPr marL="595313" indent="-173038">
              <a:buClrTx/>
              <a:buFont typeface="Arial" panose="020B0604020202020204" pitchFamily="34" charset="0"/>
              <a:buChar char="•"/>
              <a:defRPr sz="1400" baseline="0">
                <a:solidFill>
                  <a:schemeClr val="tx1"/>
                </a:solidFill>
              </a:defRPr>
            </a:lvl5pPr>
            <a:lvl6pPr>
              <a:buClrTx/>
              <a:defRPr sz="14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p:txBody>
      </p:sp>
    </p:spTree>
    <p:extLst>
      <p:ext uri="{BB962C8B-B14F-4D97-AF65-F5344CB8AC3E}">
        <p14:creationId xmlns:p14="http://schemas.microsoft.com/office/powerpoint/2010/main" val="182488851"/>
      </p:ext>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RCI OFR SIMPLE NOIR">
    <p:bg>
      <p:bgPr>
        <a:solidFill>
          <a:schemeClr val="tx1"/>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27516B1-6468-4354-AD14-0B49FD72B2E2}"/>
              </a:ext>
            </a:extLst>
          </p:cNvPr>
          <p:cNvGrpSpPr>
            <a:grpSpLocks/>
          </p:cNvGrpSpPr>
          <p:nvPr userDrawn="1"/>
        </p:nvGrpSpPr>
        <p:grpSpPr bwMode="auto">
          <a:xfrm>
            <a:off x="314325" y="4233863"/>
            <a:ext cx="612775" cy="612775"/>
            <a:chOff x="313535" y="4233863"/>
            <a:chExt cx="612775" cy="612775"/>
          </a:xfrm>
        </p:grpSpPr>
        <p:sp>
          <p:nvSpPr>
            <p:cNvPr id="4" name="Rectangle 5">
              <a:extLst>
                <a:ext uri="{FF2B5EF4-FFF2-40B4-BE49-F238E27FC236}">
                  <a16:creationId xmlns:a16="http://schemas.microsoft.com/office/drawing/2014/main" id="{D4296508-C754-4874-A723-1B56822B591F}"/>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solidFill>
                  <a:schemeClr val="bg1"/>
                </a:solidFill>
              </a:endParaRPr>
            </a:p>
          </p:txBody>
        </p:sp>
        <p:sp>
          <p:nvSpPr>
            <p:cNvPr id="5" name="Freeform 6">
              <a:extLst>
                <a:ext uri="{FF2B5EF4-FFF2-40B4-BE49-F238E27FC236}">
                  <a16:creationId xmlns:a16="http://schemas.microsoft.com/office/drawing/2014/main" id="{F314A3D2-4351-4C07-89DE-1BC6FE39F985}"/>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6" name="Freeform 7">
              <a:extLst>
                <a:ext uri="{FF2B5EF4-FFF2-40B4-BE49-F238E27FC236}">
                  <a16:creationId xmlns:a16="http://schemas.microsoft.com/office/drawing/2014/main" id="{9DD60D5E-4A68-4C3E-90C3-B0E5BF67DED1}"/>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7" name="Freeform 8">
              <a:extLst>
                <a:ext uri="{FF2B5EF4-FFF2-40B4-BE49-F238E27FC236}">
                  <a16:creationId xmlns:a16="http://schemas.microsoft.com/office/drawing/2014/main" id="{DDAC595A-75BB-4435-A4B1-7E1A24291AC3}"/>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9">
              <a:extLst>
                <a:ext uri="{FF2B5EF4-FFF2-40B4-BE49-F238E27FC236}">
                  <a16:creationId xmlns:a16="http://schemas.microsoft.com/office/drawing/2014/main" id="{B2243E21-2CA4-4F3C-BC44-5A8B4A0CCF7A}"/>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10">
              <a:extLst>
                <a:ext uri="{FF2B5EF4-FFF2-40B4-BE49-F238E27FC236}">
                  <a16:creationId xmlns:a16="http://schemas.microsoft.com/office/drawing/2014/main" id="{E90D9DD8-A9A2-4DD8-8A7F-29CE13409622}"/>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11">
              <a:extLst>
                <a:ext uri="{FF2B5EF4-FFF2-40B4-BE49-F238E27FC236}">
                  <a16:creationId xmlns:a16="http://schemas.microsoft.com/office/drawing/2014/main" id="{15ACF2D6-080C-4E5A-B6C8-8267C36DDAFE}"/>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2">
              <a:extLst>
                <a:ext uri="{FF2B5EF4-FFF2-40B4-BE49-F238E27FC236}">
                  <a16:creationId xmlns:a16="http://schemas.microsoft.com/office/drawing/2014/main" id="{3A8C1A0D-DA10-419A-AD5B-19DD74E8C96F}"/>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pic>
        <p:nvPicPr>
          <p:cNvPr id="12" name="Image 10">
            <a:extLst>
              <a:ext uri="{FF2B5EF4-FFF2-40B4-BE49-F238E27FC236}">
                <a16:creationId xmlns:a16="http://schemas.microsoft.com/office/drawing/2014/main" id="{9BE966BD-4E4A-4968-86C7-6C31DD8E8D1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01013" y="4111625"/>
            <a:ext cx="885825"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ZoneTexte 12">
            <a:extLst>
              <a:ext uri="{FF2B5EF4-FFF2-40B4-BE49-F238E27FC236}">
                <a16:creationId xmlns:a16="http://schemas.microsoft.com/office/drawing/2014/main" id="{1C0928BC-D01D-45B8-AD0F-7667D22CDDDF}"/>
              </a:ext>
            </a:extLst>
          </p:cNvPr>
          <p:cNvSpPr txBox="1"/>
          <p:nvPr userDrawn="1"/>
        </p:nvSpPr>
        <p:spPr>
          <a:xfrm>
            <a:off x="428625" y="3292475"/>
            <a:ext cx="7456488" cy="603250"/>
          </a:xfrm>
          <a:prstGeom prst="rect">
            <a:avLst/>
          </a:prstGeom>
        </p:spPr>
        <p:txBody>
          <a:bodyPr lIns="0" tIns="0" rIns="0" bIns="0">
            <a:spAutoFit/>
          </a:bodyPr>
          <a:lstStyle/>
          <a:p>
            <a:pPr defTabSz="914400" eaLnBrk="1" hangingPunct="1">
              <a:lnSpc>
                <a:spcPct val="90000"/>
              </a:lnSpc>
              <a:spcBef>
                <a:spcPts val="600"/>
              </a:spcBef>
              <a:buClr>
                <a:srgbClr val="FFFFFF"/>
              </a:buClr>
              <a:buSzPct val="25000"/>
              <a:buFont typeface="Calibri" pitchFamily="34" charset="0"/>
              <a:buNone/>
              <a:defRPr/>
            </a:pPr>
            <a:r>
              <a:rPr lang="fr-FR" spc="-20" dirty="0">
                <a:solidFill>
                  <a:srgbClr val="FFFFFF"/>
                </a:solidFill>
                <a:latin typeface="Helvetica 75 Bold" pitchFamily="34" charset="0"/>
                <a:ea typeface="+mn-ea"/>
                <a:cs typeface="Arial" panose="020B0604020202020204" pitchFamily="34" charset="0"/>
              </a:rPr>
              <a:t>Pour toute demande d’accompagnement  :  	ZZZ ACCESSIBILITY SUPPORT 						(accessibilty.support@orange.com)</a:t>
            </a:r>
          </a:p>
          <a:p>
            <a:pPr>
              <a:defRPr/>
            </a:pPr>
            <a:endParaRPr lang="fr-FR" dirty="0" err="1">
              <a:latin typeface="Helvetica 75" pitchFamily="34" charset="0"/>
              <a:ea typeface="ＭＳ Ｐゴシック" panose="020B0600070205080204" pitchFamily="34" charset="-128"/>
            </a:endParaRPr>
          </a:p>
        </p:txBody>
      </p:sp>
      <p:sp>
        <p:nvSpPr>
          <p:cNvPr id="21" name="Titre 11"/>
          <p:cNvSpPr>
            <a:spLocks noGrp="1"/>
          </p:cNvSpPr>
          <p:nvPr>
            <p:ph type="title"/>
          </p:nvPr>
        </p:nvSpPr>
        <p:spPr>
          <a:xfrm>
            <a:off x="313535" y="267618"/>
            <a:ext cx="4831159" cy="743744"/>
          </a:xfrm>
          <a:prstGeom prst="rect">
            <a:avLst/>
          </a:prstGeom>
        </p:spPr>
        <p:txBody>
          <a:bodyPr/>
          <a:lstStyle>
            <a:lvl1pPr algn="l">
              <a:defRPr sz="4000">
                <a:solidFill>
                  <a:schemeClr val="bg1"/>
                </a:solidFill>
              </a:defRPr>
            </a:lvl1pPr>
          </a:lstStyle>
          <a:p>
            <a:r>
              <a:rPr lang="fr-FR"/>
              <a:t>Modifiez le style du titre</a:t>
            </a:r>
            <a:endParaRPr lang="fr-FR" dirty="0"/>
          </a:p>
        </p:txBody>
      </p:sp>
    </p:spTree>
    <p:extLst>
      <p:ext uri="{BB962C8B-B14F-4D97-AF65-F5344CB8AC3E}">
        <p14:creationId xmlns:p14="http://schemas.microsoft.com/office/powerpoint/2010/main" val="1035410393"/>
      </p:ext>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CONCLUSION">
    <p:bg>
      <p:bgPr>
        <a:solidFill>
          <a:schemeClr val="tx1"/>
        </a:solidFill>
        <a:effectLst/>
      </p:bgPr>
    </p:bg>
    <p:spTree>
      <p:nvGrpSpPr>
        <p:cNvPr id="1" name=""/>
        <p:cNvGrpSpPr/>
        <p:nvPr/>
      </p:nvGrpSpPr>
      <p:grpSpPr>
        <a:xfrm>
          <a:off x="0" y="0"/>
          <a:ext cx="0" cy="0"/>
          <a:chOff x="0" y="0"/>
          <a:chExt cx="0" cy="0"/>
        </a:xfrm>
      </p:grpSpPr>
      <p:grpSp>
        <p:nvGrpSpPr>
          <p:cNvPr id="5" name="Group 2">
            <a:extLst>
              <a:ext uri="{FF2B5EF4-FFF2-40B4-BE49-F238E27FC236}">
                <a16:creationId xmlns:a16="http://schemas.microsoft.com/office/drawing/2014/main" id="{4A1D9F68-8094-4EB9-9E82-111B271535C6}"/>
              </a:ext>
            </a:extLst>
          </p:cNvPr>
          <p:cNvGrpSpPr>
            <a:grpSpLocks/>
          </p:cNvGrpSpPr>
          <p:nvPr userDrawn="1"/>
        </p:nvGrpSpPr>
        <p:grpSpPr bwMode="auto">
          <a:xfrm>
            <a:off x="314325" y="4233863"/>
            <a:ext cx="612775" cy="612775"/>
            <a:chOff x="313535" y="4233863"/>
            <a:chExt cx="612775" cy="612775"/>
          </a:xfrm>
        </p:grpSpPr>
        <p:sp>
          <p:nvSpPr>
            <p:cNvPr id="6" name="Rectangle 3">
              <a:extLst>
                <a:ext uri="{FF2B5EF4-FFF2-40B4-BE49-F238E27FC236}">
                  <a16:creationId xmlns:a16="http://schemas.microsoft.com/office/drawing/2014/main" id="{28011352-0165-4A6C-8131-4A9F83352F29}"/>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solidFill>
                  <a:schemeClr val="bg1"/>
                </a:solidFill>
              </a:endParaRPr>
            </a:p>
          </p:txBody>
        </p:sp>
        <p:sp>
          <p:nvSpPr>
            <p:cNvPr id="7" name="Freeform 6">
              <a:extLst>
                <a:ext uri="{FF2B5EF4-FFF2-40B4-BE49-F238E27FC236}">
                  <a16:creationId xmlns:a16="http://schemas.microsoft.com/office/drawing/2014/main" id="{0BC67A79-E380-4741-9802-A5F86E79F120}"/>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7">
              <a:extLst>
                <a:ext uri="{FF2B5EF4-FFF2-40B4-BE49-F238E27FC236}">
                  <a16:creationId xmlns:a16="http://schemas.microsoft.com/office/drawing/2014/main" id="{05C09F70-C689-46DA-9FC8-09BD2C1BC3E0}"/>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8">
              <a:extLst>
                <a:ext uri="{FF2B5EF4-FFF2-40B4-BE49-F238E27FC236}">
                  <a16:creationId xmlns:a16="http://schemas.microsoft.com/office/drawing/2014/main" id="{052B0182-2BDA-4E05-953E-F9AA28F646BF}"/>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9">
              <a:extLst>
                <a:ext uri="{FF2B5EF4-FFF2-40B4-BE49-F238E27FC236}">
                  <a16:creationId xmlns:a16="http://schemas.microsoft.com/office/drawing/2014/main" id="{85FDA290-B5E0-421E-926F-4EEB301349BA}"/>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0">
              <a:extLst>
                <a:ext uri="{FF2B5EF4-FFF2-40B4-BE49-F238E27FC236}">
                  <a16:creationId xmlns:a16="http://schemas.microsoft.com/office/drawing/2014/main" id="{0162F53C-62F1-462D-8811-1C16A0B76BE7}"/>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2" name="Freeform 11">
              <a:extLst>
                <a:ext uri="{FF2B5EF4-FFF2-40B4-BE49-F238E27FC236}">
                  <a16:creationId xmlns:a16="http://schemas.microsoft.com/office/drawing/2014/main" id="{297B2D14-0B41-49DC-967B-2E00AC3C1617}"/>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3" name="Freeform 12">
              <a:extLst>
                <a:ext uri="{FF2B5EF4-FFF2-40B4-BE49-F238E27FC236}">
                  <a16:creationId xmlns:a16="http://schemas.microsoft.com/office/drawing/2014/main" id="{23FF10F0-88AD-4F43-BE0E-2B81DF98B6AC}"/>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pic>
        <p:nvPicPr>
          <p:cNvPr id="14" name="Image 10">
            <a:extLst>
              <a:ext uri="{FF2B5EF4-FFF2-40B4-BE49-F238E27FC236}">
                <a16:creationId xmlns:a16="http://schemas.microsoft.com/office/drawing/2014/main" id="{6CB20FD3-1FF9-44A2-B96E-8B2859354D9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01013" y="4111625"/>
            <a:ext cx="885825"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itre 11"/>
          <p:cNvSpPr>
            <a:spLocks noGrp="1"/>
          </p:cNvSpPr>
          <p:nvPr>
            <p:ph type="title"/>
          </p:nvPr>
        </p:nvSpPr>
        <p:spPr>
          <a:xfrm>
            <a:off x="313535" y="267618"/>
            <a:ext cx="6202681" cy="743744"/>
          </a:xfrm>
          <a:prstGeom prst="rect">
            <a:avLst/>
          </a:prstGeom>
        </p:spPr>
        <p:txBody>
          <a:bodyPr/>
          <a:lstStyle>
            <a:lvl1pPr algn="l">
              <a:defRPr sz="4000">
                <a:solidFill>
                  <a:schemeClr val="bg1"/>
                </a:solidFill>
              </a:defRPr>
            </a:lvl1pPr>
          </a:lstStyle>
          <a:p>
            <a:r>
              <a:rPr lang="fr-FR" dirty="0"/>
              <a:t>Modifiez le style du titre</a:t>
            </a:r>
          </a:p>
        </p:txBody>
      </p:sp>
      <p:sp>
        <p:nvSpPr>
          <p:cNvPr id="16" name="Espace réservé du contenu 5"/>
          <p:cNvSpPr>
            <a:spLocks noGrp="1"/>
          </p:cNvSpPr>
          <p:nvPr>
            <p:ph sz="quarter" idx="10"/>
          </p:nvPr>
        </p:nvSpPr>
        <p:spPr>
          <a:xfrm>
            <a:off x="338465" y="1177192"/>
            <a:ext cx="7839075" cy="504825"/>
          </a:xfrm>
          <a:prstGeom prst="rect">
            <a:avLst/>
          </a:prstGeom>
        </p:spPr>
        <p:txBody>
          <a:bodyPr/>
          <a:lstStyle>
            <a:lvl1pPr>
              <a:defRPr sz="1600">
                <a:solidFill>
                  <a:schemeClr val="bg1"/>
                </a:solidFill>
              </a:defRPr>
            </a:lvl1pPr>
          </a:lstStyle>
          <a:p>
            <a:pPr lvl="0"/>
            <a:r>
              <a:rPr lang="fr-FR"/>
              <a:t>Cliquez pour modifier les styles du texte du masque</a:t>
            </a:r>
          </a:p>
        </p:txBody>
      </p:sp>
      <p:sp>
        <p:nvSpPr>
          <p:cNvPr id="18" name="Espace réservé du contenu 5"/>
          <p:cNvSpPr>
            <a:spLocks noGrp="1"/>
          </p:cNvSpPr>
          <p:nvPr>
            <p:ph sz="quarter" idx="11"/>
          </p:nvPr>
        </p:nvSpPr>
        <p:spPr>
          <a:xfrm>
            <a:off x="367912" y="1923678"/>
            <a:ext cx="7839075" cy="504825"/>
          </a:xfrm>
          <a:prstGeom prst="rect">
            <a:avLst/>
          </a:prstGeom>
        </p:spPr>
        <p:txBody>
          <a:bodyPr/>
          <a:lstStyle>
            <a:lvl1pPr>
              <a:defRPr sz="1400" baseline="0">
                <a:solidFill>
                  <a:schemeClr val="bg1"/>
                </a:solidFill>
              </a:defRPr>
            </a:lvl1pPr>
          </a:lstStyle>
          <a:p>
            <a:pPr lvl="0"/>
            <a:r>
              <a:rPr lang="fr-FR"/>
              <a:t>Cliquez pour modifier les styles du texte du masque</a:t>
            </a:r>
          </a:p>
        </p:txBody>
      </p:sp>
    </p:spTree>
    <p:extLst>
      <p:ext uri="{BB962C8B-B14F-4D97-AF65-F5344CB8AC3E}">
        <p14:creationId xmlns:p14="http://schemas.microsoft.com/office/powerpoint/2010/main" val="280754029"/>
      </p:ext>
    </p:extLst>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MERCI OFR SIMPLE NOIR">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E5E7AD2-9151-4436-A025-CB403F4AE6B6}"/>
              </a:ext>
            </a:extLst>
          </p:cNvPr>
          <p:cNvGrpSpPr>
            <a:grpSpLocks/>
          </p:cNvGrpSpPr>
          <p:nvPr userDrawn="1"/>
        </p:nvGrpSpPr>
        <p:grpSpPr bwMode="auto">
          <a:xfrm>
            <a:off x="314325" y="4233863"/>
            <a:ext cx="612775" cy="612775"/>
            <a:chOff x="313535" y="4233863"/>
            <a:chExt cx="612775" cy="612775"/>
          </a:xfrm>
        </p:grpSpPr>
        <p:sp>
          <p:nvSpPr>
            <p:cNvPr id="4" name="Rectangle 5">
              <a:extLst>
                <a:ext uri="{FF2B5EF4-FFF2-40B4-BE49-F238E27FC236}">
                  <a16:creationId xmlns:a16="http://schemas.microsoft.com/office/drawing/2014/main" id="{9BA43FC5-7335-4FD3-A0B2-65584ABA03A0}"/>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
          <p:nvSpPr>
            <p:cNvPr id="5" name="Freeform 6">
              <a:extLst>
                <a:ext uri="{FF2B5EF4-FFF2-40B4-BE49-F238E27FC236}">
                  <a16:creationId xmlns:a16="http://schemas.microsoft.com/office/drawing/2014/main" id="{FC036501-FE79-4913-A470-594E5855FAF3}"/>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6" name="Freeform 7">
              <a:extLst>
                <a:ext uri="{FF2B5EF4-FFF2-40B4-BE49-F238E27FC236}">
                  <a16:creationId xmlns:a16="http://schemas.microsoft.com/office/drawing/2014/main" id="{D0484219-7473-473A-8BDE-0C7BC032D89F}"/>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7" name="Freeform 8">
              <a:extLst>
                <a:ext uri="{FF2B5EF4-FFF2-40B4-BE49-F238E27FC236}">
                  <a16:creationId xmlns:a16="http://schemas.microsoft.com/office/drawing/2014/main" id="{26BE3A58-9DFD-4E31-BAB3-CEEDF8B62108}"/>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9">
              <a:extLst>
                <a:ext uri="{FF2B5EF4-FFF2-40B4-BE49-F238E27FC236}">
                  <a16:creationId xmlns:a16="http://schemas.microsoft.com/office/drawing/2014/main" id="{8BF41DDE-DA9F-4BA3-8468-03BB4FDAD2FE}"/>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10">
              <a:extLst>
                <a:ext uri="{FF2B5EF4-FFF2-40B4-BE49-F238E27FC236}">
                  <a16:creationId xmlns:a16="http://schemas.microsoft.com/office/drawing/2014/main" id="{1D1999AF-41C4-42FD-8F80-6A3C82427927}"/>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11">
              <a:extLst>
                <a:ext uri="{FF2B5EF4-FFF2-40B4-BE49-F238E27FC236}">
                  <a16:creationId xmlns:a16="http://schemas.microsoft.com/office/drawing/2014/main" id="{9D9ECB50-7588-4D71-A2A3-CDA5AEA0D03F}"/>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2">
              <a:extLst>
                <a:ext uri="{FF2B5EF4-FFF2-40B4-BE49-F238E27FC236}">
                  <a16:creationId xmlns:a16="http://schemas.microsoft.com/office/drawing/2014/main" id="{C65B6F29-67A0-4A28-B20F-080C15C89F93}"/>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grpSp>
        <p:nvGrpSpPr>
          <p:cNvPr id="12" name="Groupe 10">
            <a:extLst>
              <a:ext uri="{FF2B5EF4-FFF2-40B4-BE49-F238E27FC236}">
                <a16:creationId xmlns:a16="http://schemas.microsoft.com/office/drawing/2014/main" id="{D69369C3-748E-456E-AC30-DA60E4DD6379}"/>
              </a:ext>
            </a:extLst>
          </p:cNvPr>
          <p:cNvGrpSpPr>
            <a:grpSpLocks/>
          </p:cNvGrpSpPr>
          <p:nvPr userDrawn="1"/>
        </p:nvGrpSpPr>
        <p:grpSpPr bwMode="auto">
          <a:xfrm>
            <a:off x="7885113" y="4011613"/>
            <a:ext cx="884237" cy="857250"/>
            <a:chOff x="7934758" y="4011910"/>
            <a:chExt cx="885714" cy="857143"/>
          </a:xfrm>
        </p:grpSpPr>
        <p:pic>
          <p:nvPicPr>
            <p:cNvPr id="13" name="Image 11">
              <a:extLst>
                <a:ext uri="{FF2B5EF4-FFF2-40B4-BE49-F238E27FC236}">
                  <a16:creationId xmlns:a16="http://schemas.microsoft.com/office/drawing/2014/main" id="{35B25435-7E05-4495-B445-78E0B770228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934758" y="4011910"/>
              <a:ext cx="885714" cy="857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Ellipse 13">
              <a:extLst>
                <a:ext uri="{FF2B5EF4-FFF2-40B4-BE49-F238E27FC236}">
                  <a16:creationId xmlns:a16="http://schemas.microsoft.com/office/drawing/2014/main" id="{54A7A2DC-A696-442E-8890-1191A5595D75}"/>
                </a:ext>
              </a:extLst>
            </p:cNvPr>
            <p:cNvSpPr/>
            <p:nvPr userDrawn="1"/>
          </p:nvSpPr>
          <p:spPr>
            <a:xfrm>
              <a:off x="7999954" y="4080163"/>
              <a:ext cx="755323" cy="746032"/>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grpSp>
      <p:sp>
        <p:nvSpPr>
          <p:cNvPr id="15" name="ZoneTexte 14">
            <a:extLst>
              <a:ext uri="{FF2B5EF4-FFF2-40B4-BE49-F238E27FC236}">
                <a16:creationId xmlns:a16="http://schemas.microsoft.com/office/drawing/2014/main" id="{8B61A010-080C-44C0-BB87-588C2471695B}"/>
              </a:ext>
            </a:extLst>
          </p:cNvPr>
          <p:cNvSpPr txBox="1"/>
          <p:nvPr userDrawn="1"/>
        </p:nvSpPr>
        <p:spPr>
          <a:xfrm>
            <a:off x="347663" y="1177925"/>
            <a:ext cx="4933950" cy="873125"/>
          </a:xfrm>
          <a:prstGeom prst="rect">
            <a:avLst/>
          </a:prstGeom>
        </p:spPr>
        <p:txBody>
          <a:bodyPr lIns="0" tIns="0" rIns="0" bIns="0">
            <a:spAutoFit/>
          </a:bodyPr>
          <a:lstStyle/>
          <a:p>
            <a:pPr defTabSz="914400" eaLnBrk="1" hangingPunct="1">
              <a:lnSpc>
                <a:spcPct val="90000"/>
              </a:lnSpc>
              <a:spcBef>
                <a:spcPts val="600"/>
              </a:spcBef>
              <a:buClr>
                <a:srgbClr val="FFFFFF"/>
              </a:buClr>
              <a:buSzPct val="25000"/>
              <a:buFont typeface="Calibri" pitchFamily="34" charset="0"/>
              <a:buNone/>
              <a:defRPr/>
            </a:pPr>
            <a:r>
              <a:rPr lang="fr-FR" spc="-20" dirty="0">
                <a:latin typeface="Helvetica 75 Bold" pitchFamily="34" charset="0"/>
                <a:ea typeface="+mn-ea"/>
                <a:cs typeface="Arial" panose="020B0604020202020204" pitchFamily="34" charset="0"/>
              </a:rPr>
              <a:t>Pour toute demande d’accompagnement :</a:t>
            </a:r>
          </a:p>
          <a:p>
            <a:pPr defTabSz="914400" eaLnBrk="1" hangingPunct="1">
              <a:lnSpc>
                <a:spcPct val="90000"/>
              </a:lnSpc>
              <a:spcBef>
                <a:spcPts val="600"/>
              </a:spcBef>
              <a:buClr>
                <a:srgbClr val="FFFFFF"/>
              </a:buClr>
              <a:buSzPct val="25000"/>
              <a:buFont typeface="Calibri" pitchFamily="34" charset="0"/>
              <a:buNone/>
              <a:defRPr/>
            </a:pPr>
            <a:r>
              <a:rPr lang="fr-FR" spc="-20" dirty="0">
                <a:latin typeface="Helvetica 75 Bold" pitchFamily="34" charset="0"/>
                <a:ea typeface="+mn-ea"/>
                <a:cs typeface="Arial" panose="020B0604020202020204" pitchFamily="34" charset="0"/>
              </a:rPr>
              <a:t>ZZZ ACCESSIBILITY SUPPORT (accessibilty.support@orange.com)</a:t>
            </a:r>
          </a:p>
          <a:p>
            <a:pPr>
              <a:defRPr/>
            </a:pPr>
            <a:endParaRPr lang="fr-FR" dirty="0" err="1">
              <a:latin typeface="Helvetica 75" pitchFamily="34" charset="0"/>
              <a:ea typeface="ＭＳ Ｐゴシック" panose="020B0600070205080204" pitchFamily="34" charset="-128"/>
            </a:endParaRPr>
          </a:p>
        </p:txBody>
      </p:sp>
      <p:sp>
        <p:nvSpPr>
          <p:cNvPr id="21" name="Titre 11"/>
          <p:cNvSpPr>
            <a:spLocks noGrp="1"/>
          </p:cNvSpPr>
          <p:nvPr>
            <p:ph type="title"/>
          </p:nvPr>
        </p:nvSpPr>
        <p:spPr>
          <a:xfrm>
            <a:off x="313535" y="267618"/>
            <a:ext cx="4831159" cy="743744"/>
          </a:xfrm>
          <a:prstGeom prst="rect">
            <a:avLst/>
          </a:prstGeom>
        </p:spPr>
        <p:txBody>
          <a:bodyPr/>
          <a:lstStyle>
            <a:lvl1pPr algn="l">
              <a:defRPr sz="4000">
                <a:solidFill>
                  <a:schemeClr val="tx1"/>
                </a:solidFill>
              </a:defRPr>
            </a:lvl1pPr>
          </a:lstStyle>
          <a:p>
            <a:r>
              <a:rPr lang="fr-FR"/>
              <a:t>Modifiez le style du titre</a:t>
            </a:r>
            <a:endParaRPr lang="fr-FR" dirty="0"/>
          </a:p>
        </p:txBody>
      </p:sp>
    </p:spTree>
    <p:extLst>
      <p:ext uri="{BB962C8B-B14F-4D97-AF65-F5344CB8AC3E}">
        <p14:creationId xmlns:p14="http://schemas.microsoft.com/office/powerpoint/2010/main" val="435118824"/>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ommaire">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726" y="339725"/>
            <a:ext cx="8470899" cy="4130675"/>
          </a:xfrm>
        </p:spPr>
        <p:txBody>
          <a:bodyPr/>
          <a:lstStyle>
            <a:lvl1pPr>
              <a:lnSpc>
                <a:spcPct val="85000"/>
              </a:lnSpc>
              <a:spcAft>
                <a:spcPts val="0"/>
              </a:spcAft>
              <a:defRPr sz="3000">
                <a:solidFill>
                  <a:srgbClr val="FF6600"/>
                </a:solidFill>
                <a:latin typeface="Helvetica 75 Bold" panose="020B0804020202020204" pitchFamily="34" charset="0"/>
              </a:defRPr>
            </a:lvl1pPr>
            <a:lvl2pPr marL="401638" marR="0" indent="-401638" algn="l" defTabSz="514350" rtl="0" eaLnBrk="1" fontAlgn="base" latinLnBrk="0" hangingPunct="1">
              <a:lnSpc>
                <a:spcPct val="85000"/>
              </a:lnSpc>
              <a:spcBef>
                <a:spcPct val="0"/>
              </a:spcBef>
              <a:spcAft>
                <a:spcPts val="0"/>
              </a:spcAft>
              <a:buClrTx/>
              <a:buSzTx/>
              <a:buFont typeface="+mj-lt"/>
              <a:buAutoNum type="arabicPeriod"/>
              <a:tabLst/>
              <a:defRPr lang="fr-FR" sz="3000" kern="1200" dirty="0" smtClean="0">
                <a:solidFill>
                  <a:schemeClr val="bg1"/>
                </a:solidFill>
                <a:latin typeface="Helvetica 75 Bold" panose="020B0804020202020204" pitchFamily="34" charset="0"/>
                <a:ea typeface="ＭＳ Ｐゴシック" pitchFamily="34" charset="-128"/>
                <a:cs typeface="+mn-cs"/>
              </a:defRPr>
            </a:lvl2pPr>
            <a:lvl3pPr marL="401638" indent="-401638">
              <a:lnSpc>
                <a:spcPct val="85000"/>
              </a:lnSpc>
              <a:spcAft>
                <a:spcPts val="800"/>
              </a:spcAft>
              <a:buFont typeface="+mj-lt"/>
              <a:buNone/>
              <a:defRPr sz="3000">
                <a:solidFill>
                  <a:schemeClr val="bg1"/>
                </a:solidFill>
              </a:defRPr>
            </a:lvl3pPr>
            <a:lvl4pPr marL="401638" indent="-401638">
              <a:lnSpc>
                <a:spcPct val="85000"/>
              </a:lnSpc>
              <a:spcAft>
                <a:spcPts val="800"/>
              </a:spcAft>
              <a:buFont typeface="+mj-lt"/>
              <a:buNone/>
              <a:defRPr sz="3000">
                <a:solidFill>
                  <a:schemeClr val="bg1"/>
                </a:solidFill>
              </a:defRPr>
            </a:lvl4pPr>
            <a:lvl5pPr marL="0" indent="0">
              <a:lnSpc>
                <a:spcPct val="85000"/>
              </a:lnSpc>
              <a:spcAft>
                <a:spcPts val="800"/>
              </a:spcAft>
              <a:buFont typeface="+mj-lt"/>
              <a:buNone/>
              <a:defRPr sz="3000">
                <a:solidFill>
                  <a:schemeClr val="bg1"/>
                </a:solidFill>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1171501414"/>
      </p:ext>
    </p:extLst>
  </p:cSld>
  <p:clrMapOvr>
    <a:masterClrMapping/>
  </p:clrMapOvr>
  <p:transitio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eux contenus">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2215082E-B84A-4A9B-A73B-C30E3A7C280B}"/>
              </a:ext>
            </a:extLst>
          </p:cNvPr>
          <p:cNvSpPr>
            <a:spLocks noChangeArrowheads="1"/>
          </p:cNvSpPr>
          <p:nvPr userDrawn="1"/>
        </p:nvSpPr>
        <p:spPr bwMode="auto">
          <a:xfrm>
            <a:off x="44450" y="4876800"/>
            <a:ext cx="501650" cy="215900"/>
          </a:xfrm>
          <a:prstGeom prst="rect">
            <a:avLst/>
          </a:prstGeom>
          <a:noFill/>
          <a:ln>
            <a:noFill/>
          </a:ln>
        </p:spPr>
        <p:txBody>
          <a:bodyPr wrap="none">
            <a:spAutoFit/>
          </a:bodyPr>
          <a:lstStyle>
            <a:lvl1pPr>
              <a:defRPr>
                <a:solidFill>
                  <a:schemeClr val="tx1"/>
                </a:solidFill>
                <a:latin typeface="Helvetica 75 Bold" pitchFamily="34" charset="0"/>
              </a:defRPr>
            </a:lvl1pPr>
            <a:lvl2pPr marL="742950" indent="-285750">
              <a:defRPr>
                <a:solidFill>
                  <a:schemeClr val="tx1"/>
                </a:solidFill>
                <a:latin typeface="Helvetica 75 Bold" pitchFamily="34" charset="0"/>
              </a:defRPr>
            </a:lvl2pPr>
            <a:lvl3pPr marL="1143000" indent="-228600">
              <a:defRPr>
                <a:solidFill>
                  <a:schemeClr val="tx1"/>
                </a:solidFill>
                <a:latin typeface="Helvetica 75 Bold" pitchFamily="34" charset="0"/>
              </a:defRPr>
            </a:lvl3pPr>
            <a:lvl4pPr marL="1600200" indent="-228600">
              <a:defRPr>
                <a:solidFill>
                  <a:schemeClr val="tx1"/>
                </a:solidFill>
                <a:latin typeface="Helvetica 75 Bold" pitchFamily="34" charset="0"/>
              </a:defRPr>
            </a:lvl4pPr>
            <a:lvl5pPr marL="2057400" indent="-228600">
              <a:defRPr>
                <a:solidFill>
                  <a:schemeClr val="tx1"/>
                </a:solidFill>
                <a:latin typeface="Helvetica 75 Bold" pitchFamily="34" charset="0"/>
              </a:defRPr>
            </a:lvl5pPr>
            <a:lvl6pPr marL="2514600" indent="-228600" fontAlgn="base">
              <a:spcBef>
                <a:spcPct val="0"/>
              </a:spcBef>
              <a:spcAft>
                <a:spcPct val="0"/>
              </a:spcAft>
              <a:defRPr>
                <a:solidFill>
                  <a:schemeClr val="tx1"/>
                </a:solidFill>
                <a:latin typeface="Helvetica 75 Bold" pitchFamily="34" charset="0"/>
              </a:defRPr>
            </a:lvl6pPr>
            <a:lvl7pPr marL="2971800" indent="-228600" fontAlgn="base">
              <a:spcBef>
                <a:spcPct val="0"/>
              </a:spcBef>
              <a:spcAft>
                <a:spcPct val="0"/>
              </a:spcAft>
              <a:defRPr>
                <a:solidFill>
                  <a:schemeClr val="tx1"/>
                </a:solidFill>
                <a:latin typeface="Helvetica 75 Bold" pitchFamily="34" charset="0"/>
              </a:defRPr>
            </a:lvl7pPr>
            <a:lvl8pPr marL="3429000" indent="-228600" fontAlgn="base">
              <a:spcBef>
                <a:spcPct val="0"/>
              </a:spcBef>
              <a:spcAft>
                <a:spcPct val="0"/>
              </a:spcAft>
              <a:defRPr>
                <a:solidFill>
                  <a:schemeClr val="tx1"/>
                </a:solidFill>
                <a:latin typeface="Helvetica 75 Bold" pitchFamily="34" charset="0"/>
              </a:defRPr>
            </a:lvl8pPr>
            <a:lvl9pPr marL="3886200" indent="-228600" fontAlgn="base">
              <a:spcBef>
                <a:spcPct val="0"/>
              </a:spcBef>
              <a:spcAft>
                <a:spcPct val="0"/>
              </a:spcAft>
              <a:defRPr>
                <a:solidFill>
                  <a:schemeClr val="tx1"/>
                </a:solidFill>
                <a:latin typeface="Helvetica 75 Bold" pitchFamily="34" charset="0"/>
              </a:defRPr>
            </a:lvl9pPr>
          </a:lstStyle>
          <a:p>
            <a:pPr algn="ctr">
              <a:defRPr/>
            </a:pPr>
            <a:r>
              <a:rPr lang="en-GB" altLang="fr-FR" sz="800" b="1" dirty="0">
                <a:solidFill>
                  <a:schemeClr val="bg2"/>
                </a:solidFill>
                <a:ea typeface="ＭＳ Ｐゴシック" pitchFamily="34" charset="-128"/>
              </a:rPr>
              <a:t>p.</a:t>
            </a:r>
            <a:fld id="{4F5DED8E-AA15-42E5-B085-B9626EC8FFF0}" type="slidenum">
              <a:rPr lang="en-GB" altLang="fr-FR" sz="800" b="1" smtClean="0">
                <a:solidFill>
                  <a:schemeClr val="bg2"/>
                </a:solidFill>
                <a:ea typeface="ＭＳ Ｐゴシック" pitchFamily="34" charset="-128"/>
              </a:rPr>
              <a:pPr algn="ctr">
                <a:defRPr/>
              </a:pPr>
              <a:t>‹N°›</a:t>
            </a:fld>
            <a:endParaRPr lang="fr-FR" altLang="fr-FR" sz="800" b="1" dirty="0">
              <a:solidFill>
                <a:schemeClr val="bg2"/>
              </a:solidFill>
              <a:ea typeface="ＭＳ Ｐゴシック" pitchFamily="34" charset="-128"/>
            </a:endParaRPr>
          </a:p>
        </p:txBody>
      </p:sp>
      <p:sp>
        <p:nvSpPr>
          <p:cNvPr id="8" name="Titre 7"/>
          <p:cNvSpPr>
            <a:spLocks noGrp="1"/>
          </p:cNvSpPr>
          <p:nvPr>
            <p:ph type="title"/>
          </p:nvPr>
        </p:nvSpPr>
        <p:spPr/>
        <p:txBody>
          <a:bodyPr/>
          <a:lstStyle/>
          <a:p>
            <a:r>
              <a:rPr lang="fr-FR"/>
              <a:t>Modifiez le style du titre</a:t>
            </a:r>
            <a:endParaRPr lang="fr-FR" dirty="0"/>
          </a:p>
        </p:txBody>
      </p:sp>
      <p:sp>
        <p:nvSpPr>
          <p:cNvPr id="12" name="Espace réservé du contenu 11"/>
          <p:cNvSpPr>
            <a:spLocks noGrp="1"/>
          </p:cNvSpPr>
          <p:nvPr>
            <p:ph sz="quarter" idx="12"/>
          </p:nvPr>
        </p:nvSpPr>
        <p:spPr>
          <a:xfrm>
            <a:off x="250825" y="1276350"/>
            <a:ext cx="4033143" cy="3382963"/>
          </a:xfrm>
        </p:spPr>
        <p:txBody>
          <a:bodyPr/>
          <a:lstStyle>
            <a:lvl1pPr marL="279400" indent="-279400">
              <a:defRPr/>
            </a:lvl1pPr>
            <a:lvl2pPr marL="0" indent="0">
              <a:buNone/>
              <a:defRPr/>
            </a:lvl2pPr>
          </a:lstStyle>
          <a:p>
            <a:pPr lvl="0"/>
            <a:r>
              <a:rPr lang="fr-FR"/>
              <a:t>Cliquez pour modifier les styles du texte du masque</a:t>
            </a:r>
          </a:p>
        </p:txBody>
      </p:sp>
      <p:sp>
        <p:nvSpPr>
          <p:cNvPr id="13" name="Espace réservé du contenu 11"/>
          <p:cNvSpPr>
            <a:spLocks noGrp="1"/>
          </p:cNvSpPr>
          <p:nvPr>
            <p:ph sz="quarter" idx="13"/>
          </p:nvPr>
        </p:nvSpPr>
        <p:spPr>
          <a:xfrm>
            <a:off x="4860032" y="1275606"/>
            <a:ext cx="3961507" cy="3382963"/>
          </a:xfrm>
        </p:spPr>
        <p:txBody>
          <a:bodyPr/>
          <a:lstStyle>
            <a:lvl1pPr marL="279400" indent="-279400">
              <a:defRPr/>
            </a:lvl1pPr>
            <a:lvl2pPr marL="0" indent="0">
              <a:buNone/>
              <a:defRPr/>
            </a:lvl2pPr>
          </a:lstStyle>
          <a:p>
            <a:pPr lvl="0"/>
            <a:r>
              <a:rPr lang="fr-FR"/>
              <a:t>Cliquez pour modifier les styles du texte du masque</a:t>
            </a:r>
          </a:p>
        </p:txBody>
      </p:sp>
      <p:sp>
        <p:nvSpPr>
          <p:cNvPr id="6" name="Espace réservé du pied de page 15">
            <a:extLst>
              <a:ext uri="{FF2B5EF4-FFF2-40B4-BE49-F238E27FC236}">
                <a16:creationId xmlns:a16="http://schemas.microsoft.com/office/drawing/2014/main" id="{9E728016-281B-45E8-8AF1-B67BF3B83F1B}"/>
              </a:ext>
            </a:extLst>
          </p:cNvPr>
          <p:cNvSpPr>
            <a:spLocks noGrp="1"/>
          </p:cNvSpPr>
          <p:nvPr>
            <p:ph type="ftr" sz="quarter" idx="14"/>
          </p:nvPr>
        </p:nvSpPr>
        <p:spPr>
          <a:xfrm>
            <a:off x="684213" y="4875213"/>
            <a:ext cx="1800225" cy="288925"/>
          </a:xfrm>
        </p:spPr>
        <p:txBody>
          <a:bodyPr/>
          <a:lstStyle>
            <a:lvl1pPr>
              <a:defRPr sz="1050"/>
            </a:lvl1pPr>
          </a:lstStyle>
          <a:p>
            <a:pPr>
              <a:defRPr/>
            </a:pPr>
            <a:r>
              <a:rPr lang="fr-FR"/>
              <a:t>Interne Orange</a:t>
            </a:r>
            <a:endParaRPr lang="fr-FR" dirty="0"/>
          </a:p>
        </p:txBody>
      </p:sp>
    </p:spTree>
    <p:extLst>
      <p:ext uri="{BB962C8B-B14F-4D97-AF65-F5344CB8AC3E}">
        <p14:creationId xmlns:p14="http://schemas.microsoft.com/office/powerpoint/2010/main" val="4223709463"/>
      </p:ext>
    </p:extLst>
  </p:cSld>
  <p:clrMapOvr>
    <a:masterClrMapping/>
  </p:clrMapOvr>
  <p:transition spd="slow">
    <p:wipe dir="d"/>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Image pleine page">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0" y="0"/>
            <a:ext cx="9144000" cy="5143500"/>
          </a:xfrm>
        </p:spPr>
        <p:txBody>
          <a:bodyPr/>
          <a:lstStyle/>
          <a:p>
            <a:pPr lvl="0"/>
            <a:r>
              <a:rPr lang="fr-FR" noProof="0" dirty="0"/>
              <a:t>Cliquez sur l'icône pour ajouter une image</a:t>
            </a:r>
          </a:p>
        </p:txBody>
      </p:sp>
      <p:sp>
        <p:nvSpPr>
          <p:cNvPr id="3" name="Title 2"/>
          <p:cNvSpPr>
            <a:spLocks noGrp="1"/>
          </p:cNvSpPr>
          <p:nvPr>
            <p:ph type="title"/>
          </p:nvPr>
        </p:nvSpPr>
        <p:spPr/>
        <p:txBody>
          <a:bodyPr/>
          <a:lstStyle>
            <a:lvl1pPr>
              <a:defRPr>
                <a:solidFill>
                  <a:srgbClr val="FF6600"/>
                </a:solidFill>
              </a:defRPr>
            </a:lvl1pPr>
          </a:lstStyle>
          <a:p>
            <a:r>
              <a:rPr lang="fr-FR"/>
              <a:t>Modifiez le style du titre</a:t>
            </a:r>
            <a:endParaRPr lang="en-GB" dirty="0"/>
          </a:p>
        </p:txBody>
      </p:sp>
    </p:spTree>
    <p:extLst>
      <p:ext uri="{BB962C8B-B14F-4D97-AF65-F5344CB8AC3E}">
        <p14:creationId xmlns:p14="http://schemas.microsoft.com/office/powerpoint/2010/main" val="3816445239"/>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_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a:lstStyle/>
          <a:p>
            <a:r>
              <a:rPr lang="fr-FR"/>
              <a:t>Modifiez le style du titre</a:t>
            </a:r>
            <a:endParaRPr lang="fr-FR" dirty="0"/>
          </a:p>
        </p:txBody>
      </p:sp>
      <p:sp>
        <p:nvSpPr>
          <p:cNvPr id="12" name="Espace réservé du contenu 11"/>
          <p:cNvSpPr>
            <a:spLocks noGrp="1"/>
          </p:cNvSpPr>
          <p:nvPr>
            <p:ph sz="quarter" idx="12"/>
          </p:nvPr>
        </p:nvSpPr>
        <p:spPr>
          <a:xfrm>
            <a:off x="250825" y="1276350"/>
            <a:ext cx="4033143" cy="3382963"/>
          </a:xfrm>
        </p:spPr>
        <p:txBody>
          <a:bodyPr/>
          <a:lstStyle>
            <a:lvl1pPr marL="279400" indent="-279400">
              <a:defRPr>
                <a:solidFill>
                  <a:srgbClr val="FF6600"/>
                </a:solidFill>
              </a:defRPr>
            </a:lvl1pPr>
            <a:lvl2pPr marL="0" indent="0">
              <a:buNone/>
              <a:defRPr/>
            </a:lvl2pPr>
          </a:lstStyle>
          <a:p>
            <a:pPr lvl="0"/>
            <a:r>
              <a:rPr lang="fr-FR"/>
              <a:t>Cliquez pour modifier les styles du texte du masque</a:t>
            </a:r>
          </a:p>
        </p:txBody>
      </p:sp>
      <p:sp>
        <p:nvSpPr>
          <p:cNvPr id="13" name="Espace réservé du contenu 11"/>
          <p:cNvSpPr>
            <a:spLocks noGrp="1"/>
          </p:cNvSpPr>
          <p:nvPr>
            <p:ph sz="quarter" idx="13"/>
          </p:nvPr>
        </p:nvSpPr>
        <p:spPr>
          <a:xfrm>
            <a:off x="4860032" y="1275606"/>
            <a:ext cx="3961507" cy="3382963"/>
          </a:xfrm>
        </p:spPr>
        <p:txBody>
          <a:bodyPr/>
          <a:lstStyle>
            <a:lvl1pPr marL="279400" indent="-279400">
              <a:defRPr/>
            </a:lvl1pPr>
            <a:lvl2pPr marL="0" indent="0">
              <a:buNone/>
              <a:defRPr/>
            </a:lvl2pPr>
          </a:lstStyle>
          <a:p>
            <a:pPr lvl="0"/>
            <a:r>
              <a:rPr lang="fr-FR"/>
              <a:t>Cliquez pour modifier les styles du texte du masque</a:t>
            </a:r>
          </a:p>
        </p:txBody>
      </p:sp>
      <p:sp>
        <p:nvSpPr>
          <p:cNvPr id="5" name="Espace réservé du pied de page 15">
            <a:extLst>
              <a:ext uri="{FF2B5EF4-FFF2-40B4-BE49-F238E27FC236}">
                <a16:creationId xmlns:a16="http://schemas.microsoft.com/office/drawing/2014/main" id="{61F6EEF3-DAB6-46FC-B9B9-CC69916359A9}"/>
              </a:ext>
            </a:extLst>
          </p:cNvPr>
          <p:cNvSpPr>
            <a:spLocks noGrp="1"/>
          </p:cNvSpPr>
          <p:nvPr>
            <p:ph type="ftr" sz="quarter" idx="14"/>
          </p:nvPr>
        </p:nvSpPr>
        <p:spPr>
          <a:xfrm>
            <a:off x="0" y="0"/>
            <a:ext cx="0" cy="0"/>
          </a:xfrm>
        </p:spPr>
        <p:txBody>
          <a:bodyPr/>
          <a:lstStyle>
            <a:lvl1pPr>
              <a:defRPr>
                <a:latin typeface="Helvetica 75" pitchFamily="34" charset="0"/>
                <a:ea typeface="ＭＳ Ｐゴシック" panose="020B0600070205080204" pitchFamily="34" charset="-128"/>
              </a:defRPr>
            </a:lvl1pPr>
          </a:lstStyle>
          <a:p>
            <a:pPr>
              <a:defRPr/>
            </a:pPr>
            <a:r>
              <a:rPr lang="fr-FR"/>
              <a:t>Interne Orange</a:t>
            </a:r>
            <a:endParaRPr lang="fr-FR" dirty="0"/>
          </a:p>
        </p:txBody>
      </p:sp>
      <p:sp>
        <p:nvSpPr>
          <p:cNvPr id="6" name="Espace réservé du numéro de diapositive 16">
            <a:extLst>
              <a:ext uri="{FF2B5EF4-FFF2-40B4-BE49-F238E27FC236}">
                <a16:creationId xmlns:a16="http://schemas.microsoft.com/office/drawing/2014/main" id="{2D474825-105D-4B98-B197-E2B6C275D358}"/>
              </a:ext>
            </a:extLst>
          </p:cNvPr>
          <p:cNvSpPr>
            <a:spLocks noGrp="1"/>
          </p:cNvSpPr>
          <p:nvPr>
            <p:ph type="sldNum" sz="quarter" idx="15"/>
          </p:nvPr>
        </p:nvSpPr>
        <p:spPr>
          <a:xfrm>
            <a:off x="0" y="0"/>
            <a:ext cx="0" cy="0"/>
          </a:xfrm>
        </p:spPr>
        <p:txBody>
          <a:bodyPr/>
          <a:lstStyle>
            <a:lvl1pPr>
              <a:defRPr>
                <a:latin typeface="Helvetica 75" pitchFamily="34" charset="0"/>
                <a:ea typeface="ＭＳ Ｐゴシック" panose="020B0600070205080204" pitchFamily="34" charset="-128"/>
              </a:defRPr>
            </a:lvl1pPr>
          </a:lstStyle>
          <a:p>
            <a:pPr>
              <a:defRPr/>
            </a:pPr>
            <a:fld id="{C734E8EC-93B0-48E3-962D-7607C1D09A93}" type="slidenum">
              <a:rPr lang="fr-FR"/>
              <a:pPr>
                <a:defRPr/>
              </a:pPr>
              <a:t>‹N°›</a:t>
            </a:fld>
            <a:endParaRPr lang="fr-FR" dirty="0"/>
          </a:p>
        </p:txBody>
      </p:sp>
    </p:spTree>
    <p:extLst>
      <p:ext uri="{BB962C8B-B14F-4D97-AF65-F5344CB8AC3E}">
        <p14:creationId xmlns:p14="http://schemas.microsoft.com/office/powerpoint/2010/main" val="299394562"/>
      </p:ext>
    </p:extLst>
  </p:cSld>
  <p:clrMapOvr>
    <a:masterClrMapping/>
  </p:clrMapOvr>
  <p:transition spd="slow">
    <p:wipe dir="d"/>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3_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a:lstStyle/>
          <a:p>
            <a:r>
              <a:rPr lang="fr-FR"/>
              <a:t>Modifiez le style du titre</a:t>
            </a:r>
            <a:endParaRPr lang="fr-FR" dirty="0"/>
          </a:p>
        </p:txBody>
      </p:sp>
      <p:sp>
        <p:nvSpPr>
          <p:cNvPr id="12" name="Espace réservé du contenu 11"/>
          <p:cNvSpPr>
            <a:spLocks noGrp="1"/>
          </p:cNvSpPr>
          <p:nvPr>
            <p:ph sz="quarter" idx="12"/>
          </p:nvPr>
        </p:nvSpPr>
        <p:spPr>
          <a:xfrm>
            <a:off x="250825" y="1276350"/>
            <a:ext cx="4033143" cy="3382963"/>
          </a:xfrm>
        </p:spPr>
        <p:txBody>
          <a:bodyPr/>
          <a:lstStyle>
            <a:lvl1pPr marL="279400" indent="-279400">
              <a:defRPr/>
            </a:lvl1pPr>
            <a:lvl2pPr marL="0" indent="0">
              <a:buNone/>
              <a:defRPr/>
            </a:lvl2pPr>
          </a:lstStyle>
          <a:p>
            <a:pPr lvl="0"/>
            <a:r>
              <a:rPr lang="fr-FR"/>
              <a:t>Cliquez pour modifier les styles du texte du masque</a:t>
            </a:r>
          </a:p>
        </p:txBody>
      </p:sp>
      <p:sp>
        <p:nvSpPr>
          <p:cNvPr id="13" name="Espace réservé du contenu 11"/>
          <p:cNvSpPr>
            <a:spLocks noGrp="1"/>
          </p:cNvSpPr>
          <p:nvPr>
            <p:ph sz="quarter" idx="13"/>
          </p:nvPr>
        </p:nvSpPr>
        <p:spPr>
          <a:xfrm>
            <a:off x="4860032" y="1275606"/>
            <a:ext cx="3961507" cy="3382963"/>
          </a:xfrm>
        </p:spPr>
        <p:txBody>
          <a:bodyPr/>
          <a:lstStyle>
            <a:lvl1pPr marL="279400" indent="-279400">
              <a:defRPr/>
            </a:lvl1pPr>
            <a:lvl2pPr marL="0" indent="0">
              <a:buNone/>
              <a:defRPr/>
            </a:lvl2pPr>
          </a:lstStyle>
          <a:p>
            <a:pPr lvl="0"/>
            <a:r>
              <a:rPr lang="fr-FR"/>
              <a:t>Cliquez pour modifier les styles du texte du masque</a:t>
            </a:r>
          </a:p>
        </p:txBody>
      </p:sp>
      <p:sp>
        <p:nvSpPr>
          <p:cNvPr id="5" name="Espace réservé du pied de page 15">
            <a:extLst>
              <a:ext uri="{FF2B5EF4-FFF2-40B4-BE49-F238E27FC236}">
                <a16:creationId xmlns:a16="http://schemas.microsoft.com/office/drawing/2014/main" id="{306FC41D-1CE1-44BB-8500-2D9F63109BAF}"/>
              </a:ext>
            </a:extLst>
          </p:cNvPr>
          <p:cNvSpPr>
            <a:spLocks noGrp="1"/>
          </p:cNvSpPr>
          <p:nvPr>
            <p:ph type="ftr" sz="quarter" idx="14"/>
          </p:nvPr>
        </p:nvSpPr>
        <p:spPr>
          <a:xfrm>
            <a:off x="0" y="0"/>
            <a:ext cx="0" cy="0"/>
          </a:xfrm>
        </p:spPr>
        <p:txBody>
          <a:bodyPr/>
          <a:lstStyle>
            <a:lvl1pPr>
              <a:defRPr>
                <a:latin typeface="Helvetica 75" pitchFamily="34" charset="0"/>
                <a:ea typeface="ＭＳ Ｐゴシック" panose="020B0600070205080204" pitchFamily="34" charset="-128"/>
              </a:defRPr>
            </a:lvl1pPr>
          </a:lstStyle>
          <a:p>
            <a:pPr>
              <a:defRPr/>
            </a:pPr>
            <a:r>
              <a:rPr lang="fr-FR"/>
              <a:t>Interne Orange</a:t>
            </a:r>
            <a:endParaRPr lang="fr-FR" dirty="0"/>
          </a:p>
        </p:txBody>
      </p:sp>
      <p:sp>
        <p:nvSpPr>
          <p:cNvPr id="6" name="Espace réservé du numéro de diapositive 16">
            <a:extLst>
              <a:ext uri="{FF2B5EF4-FFF2-40B4-BE49-F238E27FC236}">
                <a16:creationId xmlns:a16="http://schemas.microsoft.com/office/drawing/2014/main" id="{81AE6A36-B132-46AB-ABD9-1E7DFAC4FD0A}"/>
              </a:ext>
            </a:extLst>
          </p:cNvPr>
          <p:cNvSpPr>
            <a:spLocks noGrp="1"/>
          </p:cNvSpPr>
          <p:nvPr>
            <p:ph type="sldNum" sz="quarter" idx="15"/>
          </p:nvPr>
        </p:nvSpPr>
        <p:spPr>
          <a:xfrm>
            <a:off x="0" y="0"/>
            <a:ext cx="0" cy="0"/>
          </a:xfrm>
        </p:spPr>
        <p:txBody>
          <a:bodyPr/>
          <a:lstStyle>
            <a:lvl1pPr>
              <a:defRPr>
                <a:latin typeface="Helvetica 75" pitchFamily="34" charset="0"/>
                <a:ea typeface="ＭＳ Ｐゴシック" panose="020B0600070205080204" pitchFamily="34" charset="-128"/>
              </a:defRPr>
            </a:lvl1pPr>
          </a:lstStyle>
          <a:p>
            <a:pPr>
              <a:defRPr/>
            </a:pPr>
            <a:fld id="{19DA074B-20A3-41F8-95CF-671A09494297}" type="slidenum">
              <a:rPr lang="fr-FR"/>
              <a:pPr>
                <a:defRPr/>
              </a:pPr>
              <a:t>‹N°›</a:t>
            </a:fld>
            <a:endParaRPr lang="fr-FR" dirty="0"/>
          </a:p>
        </p:txBody>
      </p:sp>
    </p:spTree>
    <p:extLst>
      <p:ext uri="{BB962C8B-B14F-4D97-AF65-F5344CB8AC3E}">
        <p14:creationId xmlns:p14="http://schemas.microsoft.com/office/powerpoint/2010/main" val="3747120146"/>
      </p:ext>
    </p:extLst>
  </p:cSld>
  <p:clrMapOvr>
    <a:masterClrMapping/>
  </p:clrMapOvr>
  <p:transition spd="slow">
    <p:wipe dir="d"/>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7800500"/>
      </p:ext>
    </p:extLst>
  </p:cSld>
  <p:clrMapOvr>
    <a:masterClrMapping/>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5" name="TextBox 5">
            <a:extLst>
              <a:ext uri="{FF2B5EF4-FFF2-40B4-BE49-F238E27FC236}">
                <a16:creationId xmlns:a16="http://schemas.microsoft.com/office/drawing/2014/main" id="{5216A60D-F165-42DA-9623-FB304F83CE4A}"/>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3" name="Content Placeholder 2"/>
          <p:cNvSpPr>
            <a:spLocks noGrp="1"/>
          </p:cNvSpPr>
          <p:nvPr>
            <p:ph idx="1"/>
          </p:nvPr>
        </p:nvSpPr>
        <p:spPr>
          <a:xfrm>
            <a:off x="314325" y="1184275"/>
            <a:ext cx="8515350" cy="3365500"/>
          </a:xfrm>
        </p:spPr>
        <p:txBody>
          <a:bodyPr/>
          <a:lstStyle>
            <a:lvl1pPr>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lvl6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4" name="Title 3"/>
          <p:cNvSpPr>
            <a:spLocks noGrp="1"/>
          </p:cNvSpPr>
          <p:nvPr>
            <p:ph type="title"/>
          </p:nvPr>
        </p:nvSpPr>
        <p:spPr/>
        <p:txBody>
          <a:bodyPr/>
          <a:lstStyle/>
          <a:p>
            <a:r>
              <a:rPr lang="fr-FR" noProof="0"/>
              <a:t>Modifiez le style du titre</a:t>
            </a:r>
            <a:endParaRPr lang="en-GB" dirty="0"/>
          </a:p>
        </p:txBody>
      </p:sp>
    </p:spTree>
    <p:extLst>
      <p:ext uri="{BB962C8B-B14F-4D97-AF65-F5344CB8AC3E}">
        <p14:creationId xmlns:p14="http://schemas.microsoft.com/office/powerpoint/2010/main" val="2402933376"/>
      </p:ext>
    </p:extLst>
  </p:cSld>
  <p:clrMapOvr>
    <a:masterClrMapping/>
  </p:clrMapOvr>
  <p:transitio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re de la présentation">
    <p:spTree>
      <p:nvGrpSpPr>
        <p:cNvPr id="1" name=""/>
        <p:cNvGrpSpPr/>
        <p:nvPr/>
      </p:nvGrpSpPr>
      <p:grpSpPr>
        <a:xfrm>
          <a:off x="0" y="0"/>
          <a:ext cx="0" cy="0"/>
          <a:chOff x="0" y="0"/>
          <a:chExt cx="0" cy="0"/>
        </a:xfrm>
      </p:grpSpPr>
      <p:pic>
        <p:nvPicPr>
          <p:cNvPr id="4" name="Image 10">
            <a:extLst>
              <a:ext uri="{FF2B5EF4-FFF2-40B4-BE49-F238E27FC236}">
                <a16:creationId xmlns:a16="http://schemas.microsoft.com/office/drawing/2014/main" id="{2B1804A9-558A-4EAB-A4EC-B7EA9234213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388350" y="4516438"/>
            <a:ext cx="527050" cy="509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1"/>
          </p:nvPr>
        </p:nvSpPr>
        <p:spPr>
          <a:xfrm>
            <a:off x="339725" y="339725"/>
            <a:ext cx="5832475" cy="3460750"/>
          </a:xfrm>
        </p:spPr>
        <p:txBody>
          <a:bodyPr/>
          <a:lstStyle>
            <a:lvl1pPr>
              <a:lnSpc>
                <a:spcPct val="85000"/>
              </a:lnSpc>
              <a:spcAft>
                <a:spcPts val="3200"/>
              </a:spcAft>
              <a:defRPr sz="5500">
                <a:solidFill>
                  <a:schemeClr val="bg1"/>
                </a:solidFill>
                <a:latin typeface="Helvetica 75 Bold" panose="020B0804020202020204" pitchFamily="34" charset="0"/>
              </a:defRPr>
            </a:lvl1pPr>
            <a:lvl2pPr>
              <a:lnSpc>
                <a:spcPct val="90000"/>
              </a:lnSpc>
              <a:spcAft>
                <a:spcPts val="2400"/>
              </a:spcAft>
              <a:defRPr>
                <a:latin typeface="Helvetica 75 Bold" panose="020B0804020202020204" pitchFamily="34" charset="0"/>
              </a:defRPr>
            </a:lvl2pPr>
          </a:lstStyle>
          <a:p>
            <a:pPr lvl="0"/>
            <a:r>
              <a:rPr lang="fr-FR"/>
              <a:t>Modifiez les styles du texte du masque</a:t>
            </a:r>
          </a:p>
          <a:p>
            <a:pPr lvl="1"/>
            <a:r>
              <a:rPr lang="fr-FR"/>
              <a:t>Deuxième niveau</a:t>
            </a:r>
          </a:p>
        </p:txBody>
      </p:sp>
      <p:sp>
        <p:nvSpPr>
          <p:cNvPr id="3" name="Text Placeholder 2"/>
          <p:cNvSpPr>
            <a:spLocks noGrp="1"/>
          </p:cNvSpPr>
          <p:nvPr>
            <p:ph type="body" sz="quarter" idx="12"/>
          </p:nvPr>
        </p:nvSpPr>
        <p:spPr>
          <a:xfrm>
            <a:off x="6508750" y="339725"/>
            <a:ext cx="2301875" cy="3460750"/>
          </a:xfrm>
        </p:spPr>
        <p:txBody>
          <a:bodyPr tIns="109728"/>
          <a:lstStyle>
            <a:lvl1pPr>
              <a:spcAft>
                <a:spcPts val="2400"/>
              </a:spcAft>
              <a:defRPr baseline="0">
                <a:latin typeface="Helvetica 75 Bold" panose="020B0804020202020204" pitchFamily="34" charset="0"/>
              </a:defRPr>
            </a:lvl1pPr>
            <a:lvl2pPr>
              <a:spcAft>
                <a:spcPts val="2400"/>
              </a:spcAft>
              <a:defRPr>
                <a:latin typeface="Helvetica 75 Bold" panose="020B0804020202020204" pitchFamily="34" charset="0"/>
              </a:defRPr>
            </a:lvl2pPr>
          </a:lstStyle>
          <a:p>
            <a:pPr lvl="0"/>
            <a:r>
              <a:rPr lang="fr-FR"/>
              <a:t>Modifiez les styles du texte du masque</a:t>
            </a:r>
          </a:p>
          <a:p>
            <a:pPr lvl="1"/>
            <a:r>
              <a:rPr lang="fr-FR"/>
              <a:t>Deuxième niveau</a:t>
            </a:r>
          </a:p>
        </p:txBody>
      </p:sp>
    </p:spTree>
    <p:extLst>
      <p:ext uri="{BB962C8B-B14F-4D97-AF65-F5344CB8AC3E}">
        <p14:creationId xmlns:p14="http://schemas.microsoft.com/office/powerpoint/2010/main" val="2131163131"/>
      </p:ext>
    </p:extLst>
  </p:cSld>
  <p:clrMapOvr>
    <a:masterClrMapping/>
  </p:clrMapOvr>
  <p:transition spd="med">
    <p:fade/>
  </p:transition>
  <p:hf sldNum="0" hdr="0" ftr="0"/>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re et contenu">
    <p:spTree>
      <p:nvGrpSpPr>
        <p:cNvPr id="1" name=""/>
        <p:cNvGrpSpPr/>
        <p:nvPr/>
      </p:nvGrpSpPr>
      <p:grpSpPr>
        <a:xfrm>
          <a:off x="0" y="0"/>
          <a:ext cx="0" cy="0"/>
          <a:chOff x="0" y="0"/>
          <a:chExt cx="0" cy="0"/>
        </a:xfrm>
      </p:grpSpPr>
      <p:sp>
        <p:nvSpPr>
          <p:cNvPr id="9" name="Titre 8"/>
          <p:cNvSpPr>
            <a:spLocks noGrp="1"/>
          </p:cNvSpPr>
          <p:nvPr>
            <p:ph type="title"/>
          </p:nvPr>
        </p:nvSpPr>
        <p:spPr/>
        <p:txBody>
          <a:bodyPr/>
          <a:lstStyle/>
          <a:p>
            <a:r>
              <a:rPr lang="fr-FR"/>
              <a:t>Modifiez le style du titre</a:t>
            </a:r>
          </a:p>
        </p:txBody>
      </p:sp>
      <p:sp>
        <p:nvSpPr>
          <p:cNvPr id="16" name="Espace réservé du texte 11"/>
          <p:cNvSpPr>
            <a:spLocks noGrp="1"/>
          </p:cNvSpPr>
          <p:nvPr>
            <p:ph type="body" sz="quarter" idx="17"/>
          </p:nvPr>
        </p:nvSpPr>
        <p:spPr>
          <a:xfrm>
            <a:off x="251520" y="1203598"/>
            <a:ext cx="8568952" cy="3528392"/>
          </a:xfrm>
        </p:spPr>
        <p:txBody>
          <a:bodyPr>
            <a:noAutofit/>
          </a:bodyPr>
          <a:lstStyle>
            <a:lvl1pPr marL="279400" indent="-279400">
              <a:buClr>
                <a:schemeClr val="bg2"/>
              </a:buClr>
              <a:buSzPct val="100000"/>
              <a:buFont typeface="Wingdings" panose="05000000000000000000" pitchFamily="2" charset="2"/>
              <a:buChar char="§"/>
              <a:defRPr baseline="0">
                <a:latin typeface="Helvetica 75 Bold" panose="020B0804020202020204" pitchFamily="34" charset="0"/>
              </a:defRPr>
            </a:lvl1pPr>
            <a:lvl2pPr>
              <a:defRPr baseline="0"/>
            </a:lvl2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pied de page 13">
            <a:extLst>
              <a:ext uri="{FF2B5EF4-FFF2-40B4-BE49-F238E27FC236}">
                <a16:creationId xmlns:a16="http://schemas.microsoft.com/office/drawing/2014/main" id="{E751AD6E-54A9-4DFA-80AC-0F3E2A6E2651}"/>
              </a:ext>
            </a:extLst>
          </p:cNvPr>
          <p:cNvSpPr>
            <a:spLocks noGrp="1"/>
          </p:cNvSpPr>
          <p:nvPr>
            <p:ph type="ftr" sz="quarter" idx="18"/>
          </p:nvPr>
        </p:nvSpPr>
        <p:spPr>
          <a:xfrm>
            <a:off x="0" y="0"/>
            <a:ext cx="0" cy="0"/>
          </a:xfrm>
        </p:spPr>
        <p:txBody>
          <a:bodyPr/>
          <a:lstStyle>
            <a:lvl1pPr>
              <a:defRPr/>
            </a:lvl1pPr>
          </a:lstStyle>
          <a:p>
            <a:pPr>
              <a:defRPr/>
            </a:pPr>
            <a:r>
              <a:rPr lang="fr-FR"/>
              <a:t>Interne Orange</a:t>
            </a:r>
            <a:endParaRPr lang="fr-FR" dirty="0"/>
          </a:p>
        </p:txBody>
      </p:sp>
      <p:sp>
        <p:nvSpPr>
          <p:cNvPr id="5" name="Espace réservé du numéro de diapositive 14">
            <a:extLst>
              <a:ext uri="{FF2B5EF4-FFF2-40B4-BE49-F238E27FC236}">
                <a16:creationId xmlns:a16="http://schemas.microsoft.com/office/drawing/2014/main" id="{54AA3EF4-E259-4665-855E-D3AD68FA7F33}"/>
              </a:ext>
            </a:extLst>
          </p:cNvPr>
          <p:cNvSpPr>
            <a:spLocks noGrp="1"/>
          </p:cNvSpPr>
          <p:nvPr>
            <p:ph type="sldNum" sz="quarter" idx="19"/>
          </p:nvPr>
        </p:nvSpPr>
        <p:spPr>
          <a:xfrm>
            <a:off x="0" y="0"/>
            <a:ext cx="0" cy="0"/>
          </a:xfrm>
        </p:spPr>
        <p:txBody>
          <a:bodyPr/>
          <a:lstStyle>
            <a:lvl1pPr>
              <a:defRPr/>
            </a:lvl1pPr>
          </a:lstStyle>
          <a:p>
            <a:pPr>
              <a:defRPr/>
            </a:pPr>
            <a:fld id="{5EEBB2C3-E9D4-43E1-9009-E76AFCCB7F76}" type="slidenum">
              <a:rPr lang="fr-FR"/>
              <a:pPr>
                <a:defRPr/>
              </a:pPr>
              <a:t>‹N°›</a:t>
            </a:fld>
            <a:endParaRPr lang="fr-FR" dirty="0"/>
          </a:p>
        </p:txBody>
      </p:sp>
    </p:spTree>
    <p:extLst>
      <p:ext uri="{BB962C8B-B14F-4D97-AF65-F5344CB8AC3E}">
        <p14:creationId xmlns:p14="http://schemas.microsoft.com/office/powerpoint/2010/main" val="4130665335"/>
      </p:ext>
    </p:extLst>
  </p:cSld>
  <p:clrMapOvr>
    <a:masterClrMapping/>
  </p:clrMapOvr>
  <p:transition spd="slow">
    <p:wipe dir="d"/>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Merci">
    <p:bg>
      <p:bgPr>
        <a:solidFill>
          <a:schemeClr val="tx1"/>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2044668-2711-4F24-8330-73C1D11CF2B3}"/>
              </a:ext>
            </a:extLst>
          </p:cNvPr>
          <p:cNvGrpSpPr>
            <a:grpSpLocks/>
          </p:cNvGrpSpPr>
          <p:nvPr/>
        </p:nvGrpSpPr>
        <p:grpSpPr bwMode="auto">
          <a:xfrm>
            <a:off x="314325" y="4233863"/>
            <a:ext cx="612775" cy="612775"/>
            <a:chOff x="313535" y="4233863"/>
            <a:chExt cx="612775" cy="612775"/>
          </a:xfrm>
        </p:grpSpPr>
        <p:sp>
          <p:nvSpPr>
            <p:cNvPr id="4" name="Rectangle 5">
              <a:extLst>
                <a:ext uri="{FF2B5EF4-FFF2-40B4-BE49-F238E27FC236}">
                  <a16:creationId xmlns:a16="http://schemas.microsoft.com/office/drawing/2014/main" id="{78B62C81-65B1-4D43-9C9F-FB55A5F4C701}"/>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solidFill>
                  <a:schemeClr val="bg1"/>
                </a:solidFill>
              </a:endParaRPr>
            </a:p>
          </p:txBody>
        </p:sp>
        <p:sp>
          <p:nvSpPr>
            <p:cNvPr id="5" name="Freeform 6">
              <a:extLst>
                <a:ext uri="{FF2B5EF4-FFF2-40B4-BE49-F238E27FC236}">
                  <a16:creationId xmlns:a16="http://schemas.microsoft.com/office/drawing/2014/main" id="{4B1E4D5B-EA93-482B-B55E-04D1385CCD60}"/>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6" name="Freeform 7">
              <a:extLst>
                <a:ext uri="{FF2B5EF4-FFF2-40B4-BE49-F238E27FC236}">
                  <a16:creationId xmlns:a16="http://schemas.microsoft.com/office/drawing/2014/main" id="{776D6777-50E3-41DF-8C49-312A7D2F6CCF}"/>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7" name="Freeform 8">
              <a:extLst>
                <a:ext uri="{FF2B5EF4-FFF2-40B4-BE49-F238E27FC236}">
                  <a16:creationId xmlns:a16="http://schemas.microsoft.com/office/drawing/2014/main" id="{D8FF08A2-B8F4-4AFB-A7F2-8C6EEC575E45}"/>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9">
              <a:extLst>
                <a:ext uri="{FF2B5EF4-FFF2-40B4-BE49-F238E27FC236}">
                  <a16:creationId xmlns:a16="http://schemas.microsoft.com/office/drawing/2014/main" id="{5CF8907D-FED5-4412-9F8E-627DFC7CA8A7}"/>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10">
              <a:extLst>
                <a:ext uri="{FF2B5EF4-FFF2-40B4-BE49-F238E27FC236}">
                  <a16:creationId xmlns:a16="http://schemas.microsoft.com/office/drawing/2014/main" id="{E3394E18-146C-412C-A27C-C9B60E3A0FDE}"/>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11">
              <a:extLst>
                <a:ext uri="{FF2B5EF4-FFF2-40B4-BE49-F238E27FC236}">
                  <a16:creationId xmlns:a16="http://schemas.microsoft.com/office/drawing/2014/main" id="{B023481F-CA04-4C7B-8574-8430ED74F9F9}"/>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2">
              <a:extLst>
                <a:ext uri="{FF2B5EF4-FFF2-40B4-BE49-F238E27FC236}">
                  <a16:creationId xmlns:a16="http://schemas.microsoft.com/office/drawing/2014/main" id="{1548DFAC-20DC-4928-A493-43350E72B8A9}"/>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pic>
        <p:nvPicPr>
          <p:cNvPr id="12" name="Image 10">
            <a:extLst>
              <a:ext uri="{FF2B5EF4-FFF2-40B4-BE49-F238E27FC236}">
                <a16:creationId xmlns:a16="http://schemas.microsoft.com/office/drawing/2014/main" id="{F7244833-BA60-4C06-8652-4CD02DE40EB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01013" y="4111625"/>
            <a:ext cx="885825"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itre 11"/>
          <p:cNvSpPr>
            <a:spLocks noGrp="1"/>
          </p:cNvSpPr>
          <p:nvPr>
            <p:ph type="title"/>
          </p:nvPr>
        </p:nvSpPr>
        <p:spPr>
          <a:xfrm>
            <a:off x="788343" y="1707654"/>
            <a:ext cx="4831159" cy="743744"/>
          </a:xfrm>
          <a:prstGeom prst="rect">
            <a:avLst/>
          </a:prstGeom>
        </p:spPr>
        <p:txBody>
          <a:bodyPr/>
          <a:lstStyle>
            <a:lvl1pPr algn="l">
              <a:defRPr sz="4000">
                <a:solidFill>
                  <a:schemeClr val="bg1"/>
                </a:solidFill>
              </a:defRPr>
            </a:lvl1pPr>
          </a:lstStyle>
          <a:p>
            <a:r>
              <a:rPr lang="fr-FR" dirty="0"/>
              <a:t>Modifiez le style du titre</a:t>
            </a:r>
          </a:p>
        </p:txBody>
      </p:sp>
    </p:spTree>
    <p:extLst>
      <p:ext uri="{BB962C8B-B14F-4D97-AF65-F5344CB8AC3E}">
        <p14:creationId xmlns:p14="http://schemas.microsoft.com/office/powerpoint/2010/main" val="1583772490"/>
      </p:ext>
    </p:extLst>
  </p:cSld>
  <p:clrMapOvr>
    <a:masterClrMapping/>
  </p:clrMapOvr>
  <p:transition spd="med">
    <p:fade/>
  </p:transition>
  <p:hf sldNum="0" hdr="0" dt="0"/>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_Titre et contenu">
    <p:spTree>
      <p:nvGrpSpPr>
        <p:cNvPr id="1" name=""/>
        <p:cNvGrpSpPr/>
        <p:nvPr/>
      </p:nvGrpSpPr>
      <p:grpSpPr>
        <a:xfrm>
          <a:off x="0" y="0"/>
          <a:ext cx="0" cy="0"/>
          <a:chOff x="0" y="0"/>
          <a:chExt cx="0" cy="0"/>
        </a:xfrm>
      </p:grpSpPr>
      <p:sp>
        <p:nvSpPr>
          <p:cNvPr id="9" name="Titre 8"/>
          <p:cNvSpPr>
            <a:spLocks noGrp="1"/>
          </p:cNvSpPr>
          <p:nvPr>
            <p:ph type="title"/>
          </p:nvPr>
        </p:nvSpPr>
        <p:spPr/>
        <p:txBody>
          <a:bodyPr/>
          <a:lstStyle/>
          <a:p>
            <a:r>
              <a:rPr lang="fr-FR"/>
              <a:t>Modifiez le style du titre</a:t>
            </a:r>
          </a:p>
        </p:txBody>
      </p:sp>
      <p:sp>
        <p:nvSpPr>
          <p:cNvPr id="16" name="Espace réservé du texte 11"/>
          <p:cNvSpPr>
            <a:spLocks noGrp="1"/>
          </p:cNvSpPr>
          <p:nvPr>
            <p:ph type="body" sz="quarter" idx="17"/>
          </p:nvPr>
        </p:nvSpPr>
        <p:spPr>
          <a:xfrm>
            <a:off x="251520" y="1203598"/>
            <a:ext cx="8568952" cy="3528392"/>
          </a:xfrm>
        </p:spPr>
        <p:txBody>
          <a:bodyPr>
            <a:noAutofit/>
          </a:bodyPr>
          <a:lstStyle>
            <a:lvl1pPr marL="279400" indent="-279400">
              <a:buClr>
                <a:schemeClr val="bg2"/>
              </a:buClr>
              <a:buSzPct val="100000"/>
              <a:buFont typeface="Wingdings" panose="05000000000000000000" pitchFamily="2" charset="2"/>
              <a:buChar char="§"/>
              <a:defRPr baseline="0">
                <a:latin typeface="Helvetica 75 Bold" panose="020B0804020202020204" pitchFamily="34" charset="0"/>
              </a:defRPr>
            </a:lvl1pPr>
            <a:lvl2pPr>
              <a:defRPr baseline="0"/>
            </a:lvl2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pied de page 13">
            <a:extLst>
              <a:ext uri="{FF2B5EF4-FFF2-40B4-BE49-F238E27FC236}">
                <a16:creationId xmlns:a16="http://schemas.microsoft.com/office/drawing/2014/main" id="{B3AC3CE6-89BE-4463-B177-CD9B35E56508}"/>
              </a:ext>
            </a:extLst>
          </p:cNvPr>
          <p:cNvSpPr>
            <a:spLocks noGrp="1"/>
          </p:cNvSpPr>
          <p:nvPr>
            <p:ph type="ftr" sz="quarter" idx="18"/>
          </p:nvPr>
        </p:nvSpPr>
        <p:spPr>
          <a:xfrm>
            <a:off x="0" y="0"/>
            <a:ext cx="0" cy="0"/>
          </a:xfrm>
        </p:spPr>
        <p:txBody>
          <a:bodyPr/>
          <a:lstStyle>
            <a:lvl1pPr>
              <a:defRPr/>
            </a:lvl1pPr>
          </a:lstStyle>
          <a:p>
            <a:pPr>
              <a:defRPr/>
            </a:pPr>
            <a:endParaRPr lang="fr-FR"/>
          </a:p>
        </p:txBody>
      </p:sp>
      <p:sp>
        <p:nvSpPr>
          <p:cNvPr id="5" name="Espace réservé du numéro de diapositive 14">
            <a:extLst>
              <a:ext uri="{FF2B5EF4-FFF2-40B4-BE49-F238E27FC236}">
                <a16:creationId xmlns:a16="http://schemas.microsoft.com/office/drawing/2014/main" id="{2F4B842D-9A94-46A6-B97E-E5A3DC9FFFB6}"/>
              </a:ext>
            </a:extLst>
          </p:cNvPr>
          <p:cNvSpPr>
            <a:spLocks noGrp="1"/>
          </p:cNvSpPr>
          <p:nvPr>
            <p:ph type="sldNum" sz="quarter" idx="19"/>
          </p:nvPr>
        </p:nvSpPr>
        <p:spPr>
          <a:xfrm>
            <a:off x="0" y="0"/>
            <a:ext cx="0" cy="0"/>
          </a:xfrm>
        </p:spPr>
        <p:txBody>
          <a:bodyPr/>
          <a:lstStyle>
            <a:lvl1pPr>
              <a:defRPr/>
            </a:lvl1pPr>
          </a:lstStyle>
          <a:p>
            <a:pPr>
              <a:defRPr/>
            </a:pPr>
            <a:fld id="{66A485C1-7527-47F9-AD0C-664A05B03A93}" type="slidenum">
              <a:rPr lang="fr-FR"/>
              <a:pPr>
                <a:defRPr/>
              </a:pPr>
              <a:t>‹N°›</a:t>
            </a:fld>
            <a:endParaRPr lang="fr-FR" dirty="0"/>
          </a:p>
        </p:txBody>
      </p:sp>
    </p:spTree>
    <p:extLst>
      <p:ext uri="{BB962C8B-B14F-4D97-AF65-F5344CB8AC3E}">
        <p14:creationId xmlns:p14="http://schemas.microsoft.com/office/powerpoint/2010/main" val="711947229"/>
      </p:ext>
    </p:extLst>
  </p:cSld>
  <p:clrMapOvr>
    <a:masterClrMapping/>
  </p:clrMapOvr>
  <p:transition spd="slow">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726" y="339725"/>
            <a:ext cx="8470899" cy="4130675"/>
          </a:xfrm>
        </p:spPr>
        <p:txBody>
          <a:bodyPr/>
          <a:lstStyle>
            <a:lvl1pPr>
              <a:lnSpc>
                <a:spcPct val="85000"/>
              </a:lnSpc>
              <a:spcAft>
                <a:spcPts val="3200"/>
              </a:spcAft>
              <a:defRPr sz="5500">
                <a:solidFill>
                  <a:schemeClr val="bg1"/>
                </a:solidFill>
                <a:latin typeface="Helvetica 75 Bold" panose="020B0804020202020204" pitchFamily="34" charset="0"/>
              </a:defRPr>
            </a:lvl1pPr>
            <a:lvl2pPr>
              <a:lnSpc>
                <a:spcPct val="90000"/>
              </a:lnSpc>
              <a:spcAft>
                <a:spcPts val="2400"/>
              </a:spcAft>
              <a:defRPr sz="1400">
                <a:latin typeface="Helvetica 75 Bold" panose="020B0804020202020204" pitchFamily="34" charset="0"/>
              </a:defRPr>
            </a:lvl2pPr>
            <a:lvl3pPr marL="0" indent="0">
              <a:lnSpc>
                <a:spcPct val="85000"/>
              </a:lnSpc>
              <a:spcAft>
                <a:spcPts val="800"/>
              </a:spcAft>
              <a:buNone/>
              <a:defRPr sz="1200"/>
            </a:lvl3pPr>
            <a:lvl4pPr>
              <a:lnSpc>
                <a:spcPct val="85000"/>
              </a:lnSpc>
              <a:spcAft>
                <a:spcPts val="800"/>
              </a:spcAft>
              <a:defRPr sz="5500"/>
            </a:lvl4pPr>
            <a:lvl5pPr>
              <a:lnSpc>
                <a:spcPct val="85000"/>
              </a:lnSpc>
              <a:spcAft>
                <a:spcPts val="800"/>
              </a:spcAft>
              <a:defRPr sz="5500"/>
            </a:lvl5pPr>
          </a:lstStyle>
          <a:p>
            <a:pPr lvl="0"/>
            <a:r>
              <a:rPr lang="fr-FR"/>
              <a:t>Modifiez les styles du texte du masque</a:t>
            </a:r>
          </a:p>
          <a:p>
            <a:pPr lvl="1"/>
            <a:r>
              <a:rPr lang="fr-FR"/>
              <a:t>Deuxième niveau</a:t>
            </a:r>
          </a:p>
        </p:txBody>
      </p:sp>
    </p:spTree>
    <p:extLst>
      <p:ext uri="{BB962C8B-B14F-4D97-AF65-F5344CB8AC3E}">
        <p14:creationId xmlns:p14="http://schemas.microsoft.com/office/powerpoint/2010/main" val="1674597963"/>
      </p:ext>
    </p:extLst>
  </p:cSld>
  <p:clrMapOvr>
    <a:masterClrMapping/>
  </p:clrMapOvr>
  <p:transition spd="med">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3_Titre et contenu">
    <p:spTree>
      <p:nvGrpSpPr>
        <p:cNvPr id="1" name=""/>
        <p:cNvGrpSpPr/>
        <p:nvPr/>
      </p:nvGrpSpPr>
      <p:grpSpPr>
        <a:xfrm>
          <a:off x="0" y="0"/>
          <a:ext cx="0" cy="0"/>
          <a:chOff x="0" y="0"/>
          <a:chExt cx="0" cy="0"/>
        </a:xfrm>
      </p:grpSpPr>
      <p:sp>
        <p:nvSpPr>
          <p:cNvPr id="9" name="Titre 8"/>
          <p:cNvSpPr>
            <a:spLocks noGrp="1"/>
          </p:cNvSpPr>
          <p:nvPr>
            <p:ph type="title"/>
          </p:nvPr>
        </p:nvSpPr>
        <p:spPr/>
        <p:txBody>
          <a:bodyPr/>
          <a:lstStyle/>
          <a:p>
            <a:r>
              <a:rPr lang="fr-FR"/>
              <a:t>Modifiez le style du titre</a:t>
            </a:r>
          </a:p>
        </p:txBody>
      </p:sp>
      <p:sp>
        <p:nvSpPr>
          <p:cNvPr id="16" name="Espace réservé du texte 11"/>
          <p:cNvSpPr>
            <a:spLocks noGrp="1"/>
          </p:cNvSpPr>
          <p:nvPr>
            <p:ph type="body" sz="quarter" idx="17"/>
          </p:nvPr>
        </p:nvSpPr>
        <p:spPr>
          <a:xfrm>
            <a:off x="251520" y="1203598"/>
            <a:ext cx="8568952" cy="3528392"/>
          </a:xfrm>
        </p:spPr>
        <p:txBody>
          <a:bodyPr>
            <a:noAutofit/>
          </a:bodyPr>
          <a:lstStyle>
            <a:lvl1pPr marL="279400" indent="-279400">
              <a:buClr>
                <a:schemeClr val="bg2"/>
              </a:buClr>
              <a:buSzPct val="100000"/>
              <a:buFont typeface="Wingdings" panose="05000000000000000000" pitchFamily="2" charset="2"/>
              <a:buChar char="§"/>
              <a:defRPr baseline="0">
                <a:latin typeface="Helvetica 75 Bold" panose="020B0804020202020204" pitchFamily="34" charset="0"/>
              </a:defRPr>
            </a:lvl1pPr>
            <a:lvl2pPr>
              <a:defRPr baseline="0"/>
            </a:lvl2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pied de page 13">
            <a:extLst>
              <a:ext uri="{FF2B5EF4-FFF2-40B4-BE49-F238E27FC236}">
                <a16:creationId xmlns:a16="http://schemas.microsoft.com/office/drawing/2014/main" id="{EDE54218-233C-41D5-9BD4-BCEBA1097098}"/>
              </a:ext>
            </a:extLst>
          </p:cNvPr>
          <p:cNvSpPr>
            <a:spLocks noGrp="1"/>
          </p:cNvSpPr>
          <p:nvPr>
            <p:ph type="ftr" sz="quarter" idx="18"/>
          </p:nvPr>
        </p:nvSpPr>
        <p:spPr>
          <a:xfrm>
            <a:off x="0" y="0"/>
            <a:ext cx="0" cy="0"/>
          </a:xfrm>
        </p:spPr>
        <p:txBody>
          <a:bodyPr/>
          <a:lstStyle>
            <a:lvl1pPr>
              <a:defRPr/>
            </a:lvl1pPr>
          </a:lstStyle>
          <a:p>
            <a:pPr>
              <a:defRPr/>
            </a:pPr>
            <a:endParaRPr lang="fr-FR"/>
          </a:p>
        </p:txBody>
      </p:sp>
      <p:sp>
        <p:nvSpPr>
          <p:cNvPr id="5" name="Espace réservé du numéro de diapositive 14">
            <a:extLst>
              <a:ext uri="{FF2B5EF4-FFF2-40B4-BE49-F238E27FC236}">
                <a16:creationId xmlns:a16="http://schemas.microsoft.com/office/drawing/2014/main" id="{78A918EE-B9C6-4BA4-B4D3-C91A74D171F2}"/>
              </a:ext>
            </a:extLst>
          </p:cNvPr>
          <p:cNvSpPr>
            <a:spLocks noGrp="1"/>
          </p:cNvSpPr>
          <p:nvPr>
            <p:ph type="sldNum" sz="quarter" idx="19"/>
          </p:nvPr>
        </p:nvSpPr>
        <p:spPr>
          <a:xfrm>
            <a:off x="0" y="0"/>
            <a:ext cx="0" cy="0"/>
          </a:xfrm>
        </p:spPr>
        <p:txBody>
          <a:bodyPr/>
          <a:lstStyle>
            <a:lvl1pPr>
              <a:defRPr/>
            </a:lvl1pPr>
          </a:lstStyle>
          <a:p>
            <a:pPr>
              <a:defRPr/>
            </a:pPr>
            <a:fld id="{8AC61E47-B176-4C1C-912C-2BAC42E734F8}" type="slidenum">
              <a:rPr lang="fr-FR"/>
              <a:pPr>
                <a:defRPr/>
              </a:pPr>
              <a:t>‹N°›</a:t>
            </a:fld>
            <a:endParaRPr lang="fr-FR" dirty="0"/>
          </a:p>
        </p:txBody>
      </p:sp>
    </p:spTree>
    <p:extLst>
      <p:ext uri="{BB962C8B-B14F-4D97-AF65-F5344CB8AC3E}">
        <p14:creationId xmlns:p14="http://schemas.microsoft.com/office/powerpoint/2010/main" val="1544402742"/>
      </p:ext>
    </p:extLst>
  </p:cSld>
  <p:clrMapOvr>
    <a:masterClrMapping/>
  </p:clrMapOvr>
  <p:transition spd="slow">
    <p:wipe dir="d"/>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4_Titre et contenu">
    <p:spTree>
      <p:nvGrpSpPr>
        <p:cNvPr id="1" name=""/>
        <p:cNvGrpSpPr/>
        <p:nvPr/>
      </p:nvGrpSpPr>
      <p:grpSpPr>
        <a:xfrm>
          <a:off x="0" y="0"/>
          <a:ext cx="0" cy="0"/>
          <a:chOff x="0" y="0"/>
          <a:chExt cx="0" cy="0"/>
        </a:xfrm>
      </p:grpSpPr>
      <p:sp>
        <p:nvSpPr>
          <p:cNvPr id="9" name="Titre 8"/>
          <p:cNvSpPr>
            <a:spLocks noGrp="1"/>
          </p:cNvSpPr>
          <p:nvPr>
            <p:ph type="title"/>
          </p:nvPr>
        </p:nvSpPr>
        <p:spPr/>
        <p:txBody>
          <a:bodyPr/>
          <a:lstStyle/>
          <a:p>
            <a:r>
              <a:rPr lang="fr-FR"/>
              <a:t>Modifiez le style du titre</a:t>
            </a:r>
          </a:p>
        </p:txBody>
      </p:sp>
      <p:sp>
        <p:nvSpPr>
          <p:cNvPr id="16" name="Espace réservé du texte 11"/>
          <p:cNvSpPr>
            <a:spLocks noGrp="1"/>
          </p:cNvSpPr>
          <p:nvPr>
            <p:ph type="body" sz="quarter" idx="17"/>
          </p:nvPr>
        </p:nvSpPr>
        <p:spPr>
          <a:xfrm>
            <a:off x="251520" y="1203598"/>
            <a:ext cx="8568952" cy="3528392"/>
          </a:xfrm>
        </p:spPr>
        <p:txBody>
          <a:bodyPr>
            <a:noAutofit/>
          </a:bodyPr>
          <a:lstStyle>
            <a:lvl1pPr marL="279400" indent="-279400">
              <a:buClr>
                <a:schemeClr val="bg2"/>
              </a:buClr>
              <a:buSzPct val="100000"/>
              <a:buFont typeface="Wingdings" panose="05000000000000000000" pitchFamily="2" charset="2"/>
              <a:buChar char="§"/>
              <a:defRPr baseline="0">
                <a:latin typeface="Helvetica 75 Bold" panose="020B0804020202020204" pitchFamily="34" charset="0"/>
              </a:defRPr>
            </a:lvl1pPr>
            <a:lvl2pPr>
              <a:defRPr baseline="0"/>
            </a:lvl2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pied de page 13">
            <a:extLst>
              <a:ext uri="{FF2B5EF4-FFF2-40B4-BE49-F238E27FC236}">
                <a16:creationId xmlns:a16="http://schemas.microsoft.com/office/drawing/2014/main" id="{C64CCC68-8113-472C-ACD0-3D0F1DEA9DDC}"/>
              </a:ext>
            </a:extLst>
          </p:cNvPr>
          <p:cNvSpPr>
            <a:spLocks noGrp="1"/>
          </p:cNvSpPr>
          <p:nvPr>
            <p:ph type="ftr" sz="quarter" idx="18"/>
          </p:nvPr>
        </p:nvSpPr>
        <p:spPr>
          <a:xfrm>
            <a:off x="0" y="0"/>
            <a:ext cx="0" cy="0"/>
          </a:xfrm>
        </p:spPr>
        <p:txBody>
          <a:bodyPr/>
          <a:lstStyle>
            <a:lvl1pPr>
              <a:defRPr/>
            </a:lvl1pPr>
          </a:lstStyle>
          <a:p>
            <a:pPr>
              <a:defRPr/>
            </a:pPr>
            <a:endParaRPr lang="fr-FR"/>
          </a:p>
        </p:txBody>
      </p:sp>
      <p:sp>
        <p:nvSpPr>
          <p:cNvPr id="5" name="Espace réservé du numéro de diapositive 14">
            <a:extLst>
              <a:ext uri="{FF2B5EF4-FFF2-40B4-BE49-F238E27FC236}">
                <a16:creationId xmlns:a16="http://schemas.microsoft.com/office/drawing/2014/main" id="{A3DE59F1-39AC-4CF2-BF81-3DD05053026C}"/>
              </a:ext>
            </a:extLst>
          </p:cNvPr>
          <p:cNvSpPr>
            <a:spLocks noGrp="1"/>
          </p:cNvSpPr>
          <p:nvPr>
            <p:ph type="sldNum" sz="quarter" idx="19"/>
          </p:nvPr>
        </p:nvSpPr>
        <p:spPr>
          <a:xfrm>
            <a:off x="0" y="0"/>
            <a:ext cx="0" cy="0"/>
          </a:xfrm>
        </p:spPr>
        <p:txBody>
          <a:bodyPr/>
          <a:lstStyle>
            <a:lvl1pPr>
              <a:defRPr/>
            </a:lvl1pPr>
          </a:lstStyle>
          <a:p>
            <a:pPr>
              <a:defRPr/>
            </a:pPr>
            <a:fld id="{08269DA6-F778-424C-9B39-701AA23EF211}" type="slidenum">
              <a:rPr lang="fr-FR"/>
              <a:pPr>
                <a:defRPr/>
              </a:pPr>
              <a:t>‹N°›</a:t>
            </a:fld>
            <a:endParaRPr lang="fr-FR" dirty="0"/>
          </a:p>
        </p:txBody>
      </p:sp>
    </p:spTree>
    <p:extLst>
      <p:ext uri="{BB962C8B-B14F-4D97-AF65-F5344CB8AC3E}">
        <p14:creationId xmlns:p14="http://schemas.microsoft.com/office/powerpoint/2010/main" val="3039332986"/>
      </p:ext>
    </p:extLst>
  </p:cSld>
  <p:clrMapOvr>
    <a:masterClrMapping/>
  </p:clrMapOvr>
  <p:transition spd="slow">
    <p:wipe dir="d"/>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5_Titre et contenu">
    <p:spTree>
      <p:nvGrpSpPr>
        <p:cNvPr id="1" name=""/>
        <p:cNvGrpSpPr/>
        <p:nvPr/>
      </p:nvGrpSpPr>
      <p:grpSpPr>
        <a:xfrm>
          <a:off x="0" y="0"/>
          <a:ext cx="0" cy="0"/>
          <a:chOff x="0" y="0"/>
          <a:chExt cx="0" cy="0"/>
        </a:xfrm>
      </p:grpSpPr>
      <p:sp>
        <p:nvSpPr>
          <p:cNvPr id="9" name="Titre 8"/>
          <p:cNvSpPr>
            <a:spLocks noGrp="1"/>
          </p:cNvSpPr>
          <p:nvPr>
            <p:ph type="title"/>
          </p:nvPr>
        </p:nvSpPr>
        <p:spPr/>
        <p:txBody>
          <a:bodyPr/>
          <a:lstStyle/>
          <a:p>
            <a:r>
              <a:rPr lang="fr-FR"/>
              <a:t>Modifiez le style du titre</a:t>
            </a:r>
          </a:p>
        </p:txBody>
      </p:sp>
      <p:sp>
        <p:nvSpPr>
          <p:cNvPr id="16" name="Espace réservé du texte 11"/>
          <p:cNvSpPr>
            <a:spLocks noGrp="1"/>
          </p:cNvSpPr>
          <p:nvPr>
            <p:ph type="body" sz="quarter" idx="17"/>
          </p:nvPr>
        </p:nvSpPr>
        <p:spPr>
          <a:xfrm>
            <a:off x="251520" y="1203598"/>
            <a:ext cx="8568952" cy="3528392"/>
          </a:xfrm>
        </p:spPr>
        <p:txBody>
          <a:bodyPr>
            <a:noAutofit/>
          </a:bodyPr>
          <a:lstStyle>
            <a:lvl1pPr marL="279400" indent="-279400">
              <a:buClr>
                <a:schemeClr val="bg2"/>
              </a:buClr>
              <a:buSzPct val="100000"/>
              <a:buFont typeface="Wingdings" panose="05000000000000000000" pitchFamily="2" charset="2"/>
              <a:buChar char="§"/>
              <a:defRPr baseline="0">
                <a:latin typeface="Helvetica 75 Bold" panose="020B0804020202020204" pitchFamily="34" charset="0"/>
              </a:defRPr>
            </a:lvl1pPr>
            <a:lvl2pPr>
              <a:defRPr baseline="0"/>
            </a:lvl2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4" name="Espace réservé du pied de page 13">
            <a:extLst>
              <a:ext uri="{FF2B5EF4-FFF2-40B4-BE49-F238E27FC236}">
                <a16:creationId xmlns:a16="http://schemas.microsoft.com/office/drawing/2014/main" id="{3BC3913E-4DEC-46FD-B103-078B82FCF27B}"/>
              </a:ext>
            </a:extLst>
          </p:cNvPr>
          <p:cNvSpPr>
            <a:spLocks noGrp="1"/>
          </p:cNvSpPr>
          <p:nvPr>
            <p:ph type="ftr" sz="quarter" idx="18"/>
          </p:nvPr>
        </p:nvSpPr>
        <p:spPr>
          <a:xfrm>
            <a:off x="0" y="0"/>
            <a:ext cx="0" cy="0"/>
          </a:xfrm>
        </p:spPr>
        <p:txBody>
          <a:bodyPr/>
          <a:lstStyle>
            <a:lvl1pPr>
              <a:defRPr/>
            </a:lvl1pPr>
          </a:lstStyle>
          <a:p>
            <a:pPr>
              <a:defRPr/>
            </a:pPr>
            <a:endParaRPr lang="fr-FR"/>
          </a:p>
        </p:txBody>
      </p:sp>
      <p:sp>
        <p:nvSpPr>
          <p:cNvPr id="5" name="Espace réservé du numéro de diapositive 14">
            <a:extLst>
              <a:ext uri="{FF2B5EF4-FFF2-40B4-BE49-F238E27FC236}">
                <a16:creationId xmlns:a16="http://schemas.microsoft.com/office/drawing/2014/main" id="{795A0575-5A92-450C-9E7A-3CD5F46DCF3C}"/>
              </a:ext>
            </a:extLst>
          </p:cNvPr>
          <p:cNvSpPr>
            <a:spLocks noGrp="1"/>
          </p:cNvSpPr>
          <p:nvPr>
            <p:ph type="sldNum" sz="quarter" idx="19"/>
          </p:nvPr>
        </p:nvSpPr>
        <p:spPr>
          <a:xfrm>
            <a:off x="0" y="0"/>
            <a:ext cx="0" cy="0"/>
          </a:xfrm>
        </p:spPr>
        <p:txBody>
          <a:bodyPr/>
          <a:lstStyle>
            <a:lvl1pPr>
              <a:defRPr/>
            </a:lvl1pPr>
          </a:lstStyle>
          <a:p>
            <a:pPr>
              <a:defRPr/>
            </a:pPr>
            <a:fld id="{26BCAFE0-CCAB-4628-B74F-8EFB36A8A20A}" type="slidenum">
              <a:rPr lang="fr-FR"/>
              <a:pPr>
                <a:defRPr/>
              </a:pPr>
              <a:t>‹N°›</a:t>
            </a:fld>
            <a:endParaRPr lang="fr-FR" dirty="0"/>
          </a:p>
        </p:txBody>
      </p:sp>
    </p:spTree>
    <p:extLst>
      <p:ext uri="{BB962C8B-B14F-4D97-AF65-F5344CB8AC3E}">
        <p14:creationId xmlns:p14="http://schemas.microsoft.com/office/powerpoint/2010/main" val="4235446813"/>
      </p:ext>
    </p:extLst>
  </p:cSld>
  <p:clrMapOvr>
    <a:masterClrMapping/>
  </p:clrMapOvr>
  <p:transition spd="slow">
    <p:wipe dir="d"/>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plusieurs niveaux hiérarchiques">
    <p:spTree>
      <p:nvGrpSpPr>
        <p:cNvPr id="1" name=""/>
        <p:cNvGrpSpPr/>
        <p:nvPr/>
      </p:nvGrpSpPr>
      <p:grpSpPr>
        <a:xfrm>
          <a:off x="0" y="0"/>
          <a:ext cx="0" cy="0"/>
          <a:chOff x="0" y="0"/>
          <a:chExt cx="0" cy="0"/>
        </a:xfrm>
      </p:grpSpPr>
      <p:sp>
        <p:nvSpPr>
          <p:cNvPr id="2" name="Titre 1"/>
          <p:cNvSpPr>
            <a:spLocks noGrp="1"/>
          </p:cNvSpPr>
          <p:nvPr>
            <p:ph type="title"/>
          </p:nvPr>
        </p:nvSpPr>
        <p:spPr>
          <a:xfrm>
            <a:off x="1029601" y="303610"/>
            <a:ext cx="7071413" cy="737100"/>
          </a:xfrm>
        </p:spPr>
        <p:txBody>
          <a:bodyPr/>
          <a:lstStyle>
            <a:lvl1pPr algn="l">
              <a:defRPr/>
            </a:lvl1pPr>
          </a:lstStyle>
          <a:p>
            <a:r>
              <a:rPr lang="fr-FR"/>
              <a:t>Modifiez le style du titre</a:t>
            </a:r>
            <a:endParaRPr lang="fr-FR" dirty="0"/>
          </a:p>
        </p:txBody>
      </p:sp>
      <p:sp>
        <p:nvSpPr>
          <p:cNvPr id="4" name="Espace réservé du contenu 2"/>
          <p:cNvSpPr>
            <a:spLocks noGrp="1"/>
          </p:cNvSpPr>
          <p:nvPr>
            <p:ph idx="1"/>
          </p:nvPr>
        </p:nvSpPr>
        <p:spPr>
          <a:xfrm>
            <a:off x="1042989" y="1329929"/>
            <a:ext cx="7058025" cy="2915840"/>
          </a:xfrm>
        </p:spPr>
        <p:txBody>
          <a:bodyPr/>
          <a:lstStyle>
            <a:lvl1pPr>
              <a:defRPr sz="1800" baseline="0">
                <a:solidFill>
                  <a:schemeClr val="tx2"/>
                </a:solidFill>
                <a:latin typeface="Helvetica 65 Medium" pitchFamily="2" charset="0"/>
              </a:defRPr>
            </a:lvl1pPr>
            <a:lvl2pPr>
              <a:spcAft>
                <a:spcPct val="0"/>
              </a:spcAft>
              <a:buFont typeface="Arial" charset="0"/>
              <a:buChar char="–"/>
              <a:defRPr sz="1600">
                <a:latin typeface="Helvetica 55 Roman" pitchFamily="34" charset="0"/>
              </a:defRPr>
            </a:lvl2pPr>
            <a:lvl3pPr>
              <a:defRPr sz="1600">
                <a:latin typeface="Helvetica 55 Roman" pitchFamily="34" charset="0"/>
              </a:defRPr>
            </a:lvl3pPr>
            <a:lvl4pPr>
              <a:defRPr sz="1600">
                <a:latin typeface="Helvetica 55 Roman" pitchFamily="34" charset="0"/>
              </a:defRPr>
            </a:lvl4pPr>
            <a:lvl5pPr>
              <a:defRPr sz="1600" baseline="0">
                <a:latin typeface="Helvetica 55 Roman"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Espace réservé du pied de page 13">
            <a:extLst>
              <a:ext uri="{FF2B5EF4-FFF2-40B4-BE49-F238E27FC236}">
                <a16:creationId xmlns:a16="http://schemas.microsoft.com/office/drawing/2014/main" id="{82DC725C-AB66-4121-B50A-7D864CEF299E}"/>
              </a:ext>
            </a:extLst>
          </p:cNvPr>
          <p:cNvSpPr>
            <a:spLocks noGrp="1"/>
          </p:cNvSpPr>
          <p:nvPr>
            <p:ph type="ftr" sz="quarter" idx="10"/>
          </p:nvPr>
        </p:nvSpPr>
        <p:spPr>
          <a:xfrm>
            <a:off x="684213" y="4803775"/>
            <a:ext cx="1800225" cy="288925"/>
          </a:xfrm>
        </p:spPr>
        <p:txBody>
          <a:bodyPr/>
          <a:lstStyle>
            <a:lvl1pPr>
              <a:defRPr/>
            </a:lvl1pPr>
          </a:lstStyle>
          <a:p>
            <a:pPr>
              <a:defRPr/>
            </a:pPr>
            <a:endParaRPr lang="fr-FR"/>
          </a:p>
        </p:txBody>
      </p:sp>
      <p:sp>
        <p:nvSpPr>
          <p:cNvPr id="6" name="Espace réservé du numéro de diapositive 14">
            <a:extLst>
              <a:ext uri="{FF2B5EF4-FFF2-40B4-BE49-F238E27FC236}">
                <a16:creationId xmlns:a16="http://schemas.microsoft.com/office/drawing/2014/main" id="{A78DB077-4785-4F48-991F-7990F50BBA51}"/>
              </a:ext>
            </a:extLst>
          </p:cNvPr>
          <p:cNvSpPr>
            <a:spLocks noGrp="1"/>
          </p:cNvSpPr>
          <p:nvPr>
            <p:ph type="sldNum" sz="quarter" idx="11"/>
          </p:nvPr>
        </p:nvSpPr>
        <p:spPr>
          <a:xfrm>
            <a:off x="107950" y="4803775"/>
            <a:ext cx="503238" cy="274638"/>
          </a:xfrm>
        </p:spPr>
        <p:txBody>
          <a:bodyPr/>
          <a:lstStyle>
            <a:lvl1pPr>
              <a:defRPr/>
            </a:lvl1pPr>
          </a:lstStyle>
          <a:p>
            <a:pPr>
              <a:defRPr/>
            </a:pPr>
            <a:fld id="{C4E410D2-C428-46A5-AA2A-884513F8CA5E}" type="slidenum">
              <a:rPr lang="fr-FR"/>
              <a:pPr>
                <a:defRPr/>
              </a:pPr>
              <a:t>‹N°›</a:t>
            </a:fld>
            <a:endParaRPr lang="fr-FR" dirty="0"/>
          </a:p>
        </p:txBody>
      </p:sp>
    </p:spTree>
    <p:extLst>
      <p:ext uri="{BB962C8B-B14F-4D97-AF65-F5344CB8AC3E}">
        <p14:creationId xmlns:p14="http://schemas.microsoft.com/office/powerpoint/2010/main" val="37372919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puces simples">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1016213" y="302400"/>
            <a:ext cx="7084800" cy="737100"/>
          </a:xfrm>
        </p:spPr>
        <p:txBody>
          <a:bodyPr/>
          <a:lstStyle>
            <a:lvl1pPr algn="l">
              <a:defRPr baseline="0"/>
            </a:lvl1pPr>
          </a:lstStyle>
          <a:p>
            <a:r>
              <a:rPr lang="fr-FR" dirty="0"/>
              <a:t>pour ajouter une diapo différente &gt; Accueil &gt; Nouvelle diapositive (puis cliquez menu déroulant) </a:t>
            </a:r>
          </a:p>
        </p:txBody>
      </p:sp>
      <p:sp>
        <p:nvSpPr>
          <p:cNvPr id="26" name="Espace réservé du contenu 2"/>
          <p:cNvSpPr>
            <a:spLocks noGrp="1"/>
          </p:cNvSpPr>
          <p:nvPr>
            <p:ph idx="1" hasCustomPrompt="1"/>
          </p:nvPr>
        </p:nvSpPr>
        <p:spPr>
          <a:xfrm>
            <a:off x="1042989" y="1329929"/>
            <a:ext cx="7058025" cy="2915840"/>
          </a:xfrm>
        </p:spPr>
        <p:txBody>
          <a:bodyPr/>
          <a:lstStyle>
            <a:lvl1pPr>
              <a:defRPr sz="1350" baseline="0"/>
            </a:lvl1pPr>
            <a:lvl2pPr>
              <a:spcAft>
                <a:spcPct val="0"/>
              </a:spcAft>
              <a:buFont typeface="Arial" charset="0"/>
              <a:buChar char="–"/>
              <a:defRPr/>
            </a:lvl2pPr>
          </a:lstStyle>
          <a:p>
            <a:r>
              <a:rPr lang="fr-FR" dirty="0"/>
              <a:t>écrivez le texte ici, si besoin sélectionnez une icône ci-dessous pour ajouter un tableau, un graphique, un </a:t>
            </a:r>
            <a:r>
              <a:rPr lang="fr-FR" dirty="0" err="1"/>
              <a:t>SmartArt</a:t>
            </a:r>
            <a:r>
              <a:rPr lang="fr-FR" dirty="0"/>
              <a:t>, une image ou une vidéo</a:t>
            </a:r>
          </a:p>
        </p:txBody>
      </p:sp>
      <p:sp>
        <p:nvSpPr>
          <p:cNvPr id="5" name="Rectangle 762"/>
          <p:cNvSpPr>
            <a:spLocks noChangeArrowheads="1"/>
          </p:cNvSpPr>
          <p:nvPr userDrawn="1"/>
        </p:nvSpPr>
        <p:spPr bwMode="auto">
          <a:xfrm>
            <a:off x="395536" y="4806554"/>
            <a:ext cx="504056" cy="140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lstStyle/>
          <a:p>
            <a:fld id="{EFE14BF7-218F-4596-8202-541E14B3C423}" type="slidenum">
              <a:rPr lang="en-US" sz="750" smtClean="0">
                <a:solidFill>
                  <a:schemeClr val="bg1">
                    <a:lumMod val="50000"/>
                  </a:schemeClr>
                </a:solidFill>
                <a:latin typeface="Helvetica 55 Roman" pitchFamily="34" charset="0"/>
              </a:rPr>
              <a:t>‹N°›</a:t>
            </a:fld>
            <a:endParaRPr lang="en-US" sz="750" dirty="0">
              <a:solidFill>
                <a:schemeClr val="bg1">
                  <a:lumMod val="50000"/>
                </a:schemeClr>
              </a:solidFill>
              <a:latin typeface="Helvetica 55 Roman" pitchFamily="34" charset="0"/>
            </a:endParaRPr>
          </a:p>
        </p:txBody>
      </p:sp>
    </p:spTree>
    <p:extLst>
      <p:ext uri="{BB962C8B-B14F-4D97-AF65-F5344CB8AC3E}">
        <p14:creationId xmlns:p14="http://schemas.microsoft.com/office/powerpoint/2010/main" val="239590907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cSld name="Diapositive de titre">
    <p:spTree>
      <p:nvGrpSpPr>
        <p:cNvPr id="1" name=""/>
        <p:cNvGrpSpPr/>
        <p:nvPr/>
      </p:nvGrpSpPr>
      <p:grpSpPr>
        <a:xfrm>
          <a:off x="0" y="0"/>
          <a:ext cx="0" cy="0"/>
          <a:chOff x="0" y="0"/>
          <a:chExt cx="0" cy="0"/>
        </a:xfrm>
      </p:grpSpPr>
      <p:sp>
        <p:nvSpPr>
          <p:cNvPr id="4" name="Rectangle 8"/>
          <p:cNvSpPr>
            <a:spLocks noChangeArrowheads="1"/>
          </p:cNvSpPr>
          <p:nvPr/>
        </p:nvSpPr>
        <p:spPr bwMode="auto">
          <a:xfrm>
            <a:off x="8823326" y="1735932"/>
            <a:ext cx="184731" cy="819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1600">
                <a:solidFill>
                  <a:schemeClr val="tx1"/>
                </a:solidFill>
                <a:latin typeface="Helvetica 45 Light" pitchFamily="34" charset="0"/>
              </a:defRPr>
            </a:lvl1pPr>
            <a:lvl2pPr marL="742950" indent="-285750" eaLnBrk="0" hangingPunct="0">
              <a:defRPr sz="1600">
                <a:solidFill>
                  <a:schemeClr val="tx1"/>
                </a:solidFill>
                <a:latin typeface="Helvetica 45 Light" pitchFamily="34" charset="0"/>
              </a:defRPr>
            </a:lvl2pPr>
            <a:lvl3pPr marL="1143000" indent="-228600" eaLnBrk="0" hangingPunct="0">
              <a:defRPr sz="1600">
                <a:solidFill>
                  <a:schemeClr val="tx1"/>
                </a:solidFill>
                <a:latin typeface="Helvetica 45 Light" pitchFamily="34" charset="0"/>
              </a:defRPr>
            </a:lvl3pPr>
            <a:lvl4pPr marL="1600200" indent="-228600" eaLnBrk="0" hangingPunct="0">
              <a:defRPr sz="1600">
                <a:solidFill>
                  <a:schemeClr val="tx1"/>
                </a:solidFill>
                <a:latin typeface="Helvetica 45 Light" pitchFamily="34" charset="0"/>
              </a:defRPr>
            </a:lvl4pPr>
            <a:lvl5pPr marL="2057400" indent="-228600" eaLnBrk="0" hangingPunct="0">
              <a:defRPr sz="1600">
                <a:solidFill>
                  <a:schemeClr val="tx1"/>
                </a:solidFill>
                <a:latin typeface="Helvetica 45 Light" pitchFamily="34" charset="0"/>
              </a:defRPr>
            </a:lvl5pPr>
            <a:lvl6pPr marL="2514600" indent="-228600" eaLnBrk="0" fontAlgn="base" hangingPunct="0">
              <a:spcBef>
                <a:spcPct val="0"/>
              </a:spcBef>
              <a:spcAft>
                <a:spcPct val="0"/>
              </a:spcAft>
              <a:defRPr sz="1600">
                <a:solidFill>
                  <a:schemeClr val="tx1"/>
                </a:solidFill>
                <a:latin typeface="Helvetica 45 Light" pitchFamily="34" charset="0"/>
              </a:defRPr>
            </a:lvl6pPr>
            <a:lvl7pPr marL="2971800" indent="-228600" eaLnBrk="0" fontAlgn="base" hangingPunct="0">
              <a:spcBef>
                <a:spcPct val="0"/>
              </a:spcBef>
              <a:spcAft>
                <a:spcPct val="0"/>
              </a:spcAft>
              <a:defRPr sz="1600">
                <a:solidFill>
                  <a:schemeClr val="tx1"/>
                </a:solidFill>
                <a:latin typeface="Helvetica 45 Light" pitchFamily="34" charset="0"/>
              </a:defRPr>
            </a:lvl7pPr>
            <a:lvl8pPr marL="3429000" indent="-228600" eaLnBrk="0" fontAlgn="base" hangingPunct="0">
              <a:spcBef>
                <a:spcPct val="0"/>
              </a:spcBef>
              <a:spcAft>
                <a:spcPct val="0"/>
              </a:spcAft>
              <a:defRPr sz="1600">
                <a:solidFill>
                  <a:schemeClr val="tx1"/>
                </a:solidFill>
                <a:latin typeface="Helvetica 45 Light" pitchFamily="34" charset="0"/>
              </a:defRPr>
            </a:lvl8pPr>
            <a:lvl9pPr marL="3886200" indent="-228600" eaLnBrk="0" fontAlgn="base" hangingPunct="0">
              <a:spcBef>
                <a:spcPct val="0"/>
              </a:spcBef>
              <a:spcAft>
                <a:spcPct val="0"/>
              </a:spcAft>
              <a:defRPr sz="1600">
                <a:solidFill>
                  <a:schemeClr val="tx1"/>
                </a:solidFill>
                <a:latin typeface="Helvetica 45 Light" pitchFamily="34" charset="0"/>
              </a:defRPr>
            </a:lvl9pPr>
          </a:lstStyle>
          <a:p>
            <a:pPr eaLnBrk="1" hangingPunct="1">
              <a:defRPr/>
            </a:pPr>
            <a:endParaRPr lang="fr-FR" altLang="fr-FR" sz="4725">
              <a:latin typeface="Helvetica 35 Thin" pitchFamily="34" charset="0"/>
              <a:cs typeface="+mn-cs"/>
            </a:endParaRPr>
          </a:p>
        </p:txBody>
      </p:sp>
      <p:sp>
        <p:nvSpPr>
          <p:cNvPr id="614403" name="Rectangle 3"/>
          <p:cNvSpPr>
            <a:spLocks noGrp="1" noChangeArrowheads="1"/>
          </p:cNvSpPr>
          <p:nvPr>
            <p:ph type="subTitle" idx="1"/>
          </p:nvPr>
        </p:nvSpPr>
        <p:spPr>
          <a:xfrm>
            <a:off x="1011238" y="3389710"/>
            <a:ext cx="6400800" cy="409575"/>
          </a:xfrm>
        </p:spPr>
        <p:txBody>
          <a:bodyPr/>
          <a:lstStyle>
            <a:lvl1pPr marL="0" indent="0">
              <a:buFont typeface="Wingdings" pitchFamily="2" charset="2"/>
              <a:buNone/>
              <a:defRPr sz="1050"/>
            </a:lvl1pPr>
          </a:lstStyle>
          <a:p>
            <a:pPr lvl="0"/>
            <a:r>
              <a:rPr lang="fr-FR" noProof="0"/>
              <a:t>Click to edit Master subtitle style</a:t>
            </a:r>
          </a:p>
        </p:txBody>
      </p:sp>
      <p:sp>
        <p:nvSpPr>
          <p:cNvPr id="614404" name="Rectangle 4"/>
          <p:cNvSpPr>
            <a:spLocks noGrp="1" noChangeArrowheads="1"/>
          </p:cNvSpPr>
          <p:nvPr>
            <p:ph type="ctrTitle"/>
          </p:nvPr>
        </p:nvSpPr>
        <p:spPr>
          <a:xfrm>
            <a:off x="1011239" y="1714500"/>
            <a:ext cx="7989887" cy="1248966"/>
          </a:xfrm>
          <a:extLst>
            <a:ext uri="{91240B29-F687-4F45-9708-019B960494DF}">
              <a14:hiddenLine xmlns:a14="http://schemas.microsoft.com/office/drawing/2010/main" w="9525">
                <a:solidFill>
                  <a:schemeClr val="tx1"/>
                </a:solidFill>
                <a:miter lim="800000"/>
                <a:headEnd/>
                <a:tailEnd/>
              </a14:hiddenLine>
            </a:ext>
          </a:extLst>
        </p:spPr>
        <p:txBody>
          <a:bodyPr/>
          <a:lstStyle>
            <a:lvl1pPr>
              <a:defRPr sz="3600">
                <a:latin typeface="Helvetica 35 Thin" pitchFamily="34" charset="0"/>
              </a:defRPr>
            </a:lvl1pPr>
          </a:lstStyle>
          <a:p>
            <a:pPr lvl="0"/>
            <a:r>
              <a:rPr lang="fr-FR" noProof="0"/>
              <a:t>click to edit master title style</a:t>
            </a:r>
          </a:p>
        </p:txBody>
      </p:sp>
    </p:spTree>
    <p:extLst>
      <p:ext uri="{BB962C8B-B14F-4D97-AF65-F5344CB8AC3E}">
        <p14:creationId xmlns:p14="http://schemas.microsoft.com/office/powerpoint/2010/main" val="14772752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6_Titre et contenu">
    <p:spTree>
      <p:nvGrpSpPr>
        <p:cNvPr id="1" name=""/>
        <p:cNvGrpSpPr/>
        <p:nvPr/>
      </p:nvGrpSpPr>
      <p:grpSpPr>
        <a:xfrm>
          <a:off x="0" y="0"/>
          <a:ext cx="0" cy="0"/>
          <a:chOff x="0" y="0"/>
          <a:chExt cx="0" cy="0"/>
        </a:xfrm>
      </p:grpSpPr>
      <p:sp>
        <p:nvSpPr>
          <p:cNvPr id="9" name="Titre 8"/>
          <p:cNvSpPr>
            <a:spLocks noGrp="1"/>
          </p:cNvSpPr>
          <p:nvPr>
            <p:ph type="title"/>
          </p:nvPr>
        </p:nvSpPr>
        <p:spPr/>
        <p:txBody>
          <a:bodyPr/>
          <a:lstStyle/>
          <a:p>
            <a:r>
              <a:rPr lang="fr-FR"/>
              <a:t>Modifiez le style du titre</a:t>
            </a:r>
          </a:p>
        </p:txBody>
      </p:sp>
      <p:sp>
        <p:nvSpPr>
          <p:cNvPr id="14" name="Espace réservé du pied de page 13"/>
          <p:cNvSpPr>
            <a:spLocks noGrp="1"/>
          </p:cNvSpPr>
          <p:nvPr>
            <p:ph type="ftr" sz="quarter" idx="13"/>
          </p:nvPr>
        </p:nvSpPr>
        <p:spPr/>
        <p:txBody>
          <a:bodyPr/>
          <a:lstStyle/>
          <a:p>
            <a:r>
              <a:rPr lang="fr-FR"/>
              <a:t>Interne Orange</a:t>
            </a:r>
            <a:endParaRPr lang="fr-FR" dirty="0"/>
          </a:p>
        </p:txBody>
      </p:sp>
      <p:sp>
        <p:nvSpPr>
          <p:cNvPr id="15" name="Espace réservé du numéro de diapositive 14"/>
          <p:cNvSpPr>
            <a:spLocks noGrp="1"/>
          </p:cNvSpPr>
          <p:nvPr>
            <p:ph type="sldNum" sz="quarter" idx="14"/>
          </p:nvPr>
        </p:nvSpPr>
        <p:spPr/>
        <p:txBody>
          <a:bodyPr/>
          <a:lstStyle/>
          <a:p>
            <a:fld id="{12FD2476-7398-4EDB-BFA2-2AC15B0D7589}" type="slidenum">
              <a:rPr lang="fr-FR" smtClean="0"/>
              <a:pPr/>
              <a:t>‹N°›</a:t>
            </a:fld>
            <a:endParaRPr lang="fr-FR" dirty="0"/>
          </a:p>
        </p:txBody>
      </p:sp>
      <p:sp>
        <p:nvSpPr>
          <p:cNvPr id="16" name="Espace réservé du texte 11"/>
          <p:cNvSpPr>
            <a:spLocks noGrp="1"/>
          </p:cNvSpPr>
          <p:nvPr>
            <p:ph type="body" sz="quarter" idx="17" hasCustomPrompt="1"/>
          </p:nvPr>
        </p:nvSpPr>
        <p:spPr>
          <a:xfrm>
            <a:off x="251520" y="1203598"/>
            <a:ext cx="8568952" cy="3528392"/>
          </a:xfrm>
        </p:spPr>
        <p:txBody>
          <a:bodyPr>
            <a:noAutofit/>
          </a:bodyPr>
          <a:lstStyle>
            <a:lvl1pPr marL="279400" indent="-279400">
              <a:buClr>
                <a:schemeClr val="bg2"/>
              </a:buClr>
              <a:buSzPct val="100000"/>
              <a:buFont typeface="Wingdings" panose="05000000000000000000" pitchFamily="2" charset="2"/>
              <a:buChar char="§"/>
              <a:defRPr baseline="0">
                <a:latin typeface="Helvetica 75 Bold" panose="020B0804020202020204" pitchFamily="34" charset="0"/>
              </a:defRPr>
            </a:lvl1pPr>
            <a:lvl2pPr>
              <a:defRPr baseline="0"/>
            </a:lvl2pPr>
          </a:lstStyle>
          <a:p>
            <a:pPr lvl="0"/>
            <a:r>
              <a:rPr lang="fr-FR" dirty="0"/>
              <a:t>Cliquez pour saisir le texte. Faites Tabulation pour le 2nd niveau et </a:t>
            </a:r>
            <a:r>
              <a:rPr lang="fr-FR" dirty="0" err="1"/>
              <a:t>Maj.+Tabulation</a:t>
            </a:r>
            <a:r>
              <a:rPr lang="fr-FR" dirty="0"/>
              <a:t> pour remonter d’un niveau.</a:t>
            </a:r>
          </a:p>
          <a:p>
            <a:pPr lvl="1"/>
            <a:r>
              <a:rPr lang="fr-FR" dirty="0"/>
              <a:t>Texte de 2nd niveau</a:t>
            </a:r>
          </a:p>
          <a:p>
            <a:pPr lvl="2"/>
            <a:r>
              <a:rPr lang="fr-FR" dirty="0"/>
              <a:t>Troisième niveau</a:t>
            </a:r>
          </a:p>
          <a:p>
            <a:pPr lvl="3"/>
            <a:r>
              <a:rPr lang="fr-FR" dirty="0"/>
              <a:t>Quatrième niveau</a:t>
            </a:r>
          </a:p>
          <a:p>
            <a:pPr lvl="4"/>
            <a:r>
              <a:rPr lang="fr-FR" dirty="0"/>
              <a:t>Cinquième niveau</a:t>
            </a:r>
          </a:p>
          <a:p>
            <a:pPr lvl="0"/>
            <a:r>
              <a:rPr lang="fr-FR" dirty="0"/>
              <a:t>Texte</a:t>
            </a:r>
          </a:p>
        </p:txBody>
      </p:sp>
    </p:spTree>
    <p:extLst>
      <p:ext uri="{BB962C8B-B14F-4D97-AF65-F5344CB8AC3E}">
        <p14:creationId xmlns:p14="http://schemas.microsoft.com/office/powerpoint/2010/main" val="3906430834"/>
      </p:ext>
    </p:extLst>
  </p:cSld>
  <p:clrMapOvr>
    <a:masterClrMapping/>
  </p:clrMapOvr>
  <p:transition spd="slow">
    <p:wipe dir="d"/>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5" name="TextBox 5">
            <a:extLst>
              <a:ext uri="{FF2B5EF4-FFF2-40B4-BE49-F238E27FC236}">
                <a16:creationId xmlns:a16="http://schemas.microsoft.com/office/drawing/2014/main" id="{E975410C-5B3B-4AF2-AD14-BDC671A61155}"/>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3" name="Content Placeholder 2"/>
          <p:cNvSpPr>
            <a:spLocks noGrp="1"/>
          </p:cNvSpPr>
          <p:nvPr>
            <p:ph idx="1"/>
          </p:nvPr>
        </p:nvSpPr>
        <p:spPr>
          <a:xfrm>
            <a:off x="314325" y="1184275"/>
            <a:ext cx="8515350" cy="3365500"/>
          </a:xfrm>
        </p:spPr>
        <p:txBody>
          <a:bodyPr/>
          <a:lstStyle>
            <a:lvl1pPr>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lvl6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4" name="Title 3"/>
          <p:cNvSpPr>
            <a:spLocks noGrp="1"/>
          </p:cNvSpPr>
          <p:nvPr>
            <p:ph type="title"/>
          </p:nvPr>
        </p:nvSpPr>
        <p:spPr/>
        <p:txBody>
          <a:bodyPr/>
          <a:lstStyle/>
          <a:p>
            <a:r>
              <a:rPr lang="fr-FR" noProof="0"/>
              <a:t>Modifiez le style du titre</a:t>
            </a:r>
            <a:endParaRPr lang="en-GB" dirty="0"/>
          </a:p>
        </p:txBody>
      </p:sp>
    </p:spTree>
    <p:extLst>
      <p:ext uri="{BB962C8B-B14F-4D97-AF65-F5344CB8AC3E}">
        <p14:creationId xmlns:p14="http://schemas.microsoft.com/office/powerpoint/2010/main" val="2559260350"/>
      </p:ext>
    </p:extLst>
  </p:cSld>
  <p:clrMapOvr>
    <a:masterClrMapping/>
  </p:clrMapOvr>
  <p:transitio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grpSp>
        <p:nvGrpSpPr>
          <p:cNvPr id="5" name="Group 2">
            <a:extLst>
              <a:ext uri="{FF2B5EF4-FFF2-40B4-BE49-F238E27FC236}">
                <a16:creationId xmlns:a16="http://schemas.microsoft.com/office/drawing/2014/main" id="{753B637E-FB2D-4645-8417-5BC08CC448B2}"/>
              </a:ext>
            </a:extLst>
          </p:cNvPr>
          <p:cNvGrpSpPr>
            <a:grpSpLocks/>
          </p:cNvGrpSpPr>
          <p:nvPr userDrawn="1"/>
        </p:nvGrpSpPr>
        <p:grpSpPr bwMode="auto">
          <a:xfrm>
            <a:off x="314325" y="4233863"/>
            <a:ext cx="612775" cy="612775"/>
            <a:chOff x="313535" y="4233863"/>
            <a:chExt cx="612775" cy="612775"/>
          </a:xfrm>
        </p:grpSpPr>
        <p:sp>
          <p:nvSpPr>
            <p:cNvPr id="6" name="Rectangle 6">
              <a:extLst>
                <a:ext uri="{FF2B5EF4-FFF2-40B4-BE49-F238E27FC236}">
                  <a16:creationId xmlns:a16="http://schemas.microsoft.com/office/drawing/2014/main" id="{646282E0-CAF9-45E6-BA50-48980A08E9B3}"/>
                </a:ext>
              </a:extLst>
            </p:cNvPr>
            <p:cNvSpPr>
              <a:spLocks noChangeArrowheads="1"/>
            </p:cNvSpPr>
            <p:nvPr userDrawn="1"/>
          </p:nvSpPr>
          <p:spPr bwMode="auto">
            <a:xfrm>
              <a:off x="313535" y="4233863"/>
              <a:ext cx="612775" cy="612775"/>
            </a:xfrm>
            <a:prstGeom prst="rect">
              <a:avLst/>
            </a:prstGeom>
            <a:solidFill>
              <a:srgbClr val="FF79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p>
          </p:txBody>
        </p:sp>
        <p:sp>
          <p:nvSpPr>
            <p:cNvPr id="7" name="Freeform 6">
              <a:extLst>
                <a:ext uri="{FF2B5EF4-FFF2-40B4-BE49-F238E27FC236}">
                  <a16:creationId xmlns:a16="http://schemas.microsoft.com/office/drawing/2014/main" id="{0ADB8696-7BFD-4E94-BF8D-6343FD594AA7}"/>
                </a:ext>
              </a:extLst>
            </p:cNvPr>
            <p:cNvSpPr>
              <a:spLocks noEditPoints="1"/>
            </p:cNvSpPr>
            <p:nvPr userDrawn="1"/>
          </p:nvSpPr>
          <p:spPr bwMode="auto">
            <a:xfrm>
              <a:off x="500860" y="4708526"/>
              <a:ext cx="74613" cy="87313"/>
            </a:xfrm>
            <a:custGeom>
              <a:avLst/>
              <a:gdLst>
                <a:gd name="T0" fmla="*/ 2147483646 w 93"/>
                <a:gd name="T1" fmla="*/ 2147483646 h 109"/>
                <a:gd name="T2" fmla="*/ 2147483646 w 93"/>
                <a:gd name="T3" fmla="*/ 2147483646 h 109"/>
                <a:gd name="T4" fmla="*/ 0 w 93"/>
                <a:gd name="T5" fmla="*/ 2147483646 h 109"/>
                <a:gd name="T6" fmla="*/ 2147483646 w 93"/>
                <a:gd name="T7" fmla="*/ 2147483646 h 109"/>
                <a:gd name="T8" fmla="*/ 2147483646 w 93"/>
                <a:gd name="T9" fmla="*/ 2147483646 h 109"/>
                <a:gd name="T10" fmla="*/ 2147483646 w 93"/>
                <a:gd name="T11" fmla="*/ 2147483646 h 109"/>
                <a:gd name="T12" fmla="*/ 2147483646 w 93"/>
                <a:gd name="T13" fmla="*/ 2147483646 h 109"/>
                <a:gd name="T14" fmla="*/ 2147483646 w 93"/>
                <a:gd name="T15" fmla="*/ 2147483646 h 109"/>
                <a:gd name="T16" fmla="*/ 2147483646 w 93"/>
                <a:gd name="T17" fmla="*/ 0 h 109"/>
                <a:gd name="T18" fmla="*/ 2147483646 w 93"/>
                <a:gd name="T19" fmla="*/ 2147483646 h 109"/>
                <a:gd name="T20" fmla="*/ 2147483646 w 93"/>
                <a:gd name="T21" fmla="*/ 2147483646 h 109"/>
                <a:gd name="T22" fmla="*/ 2147483646 w 93"/>
                <a:gd name="T23" fmla="*/ 2147483646 h 109"/>
                <a:gd name="T24" fmla="*/ 2147483646 w 93"/>
                <a:gd name="T25" fmla="*/ 2147483646 h 109"/>
                <a:gd name="T26" fmla="*/ 2147483646 w 93"/>
                <a:gd name="T27" fmla="*/ 2147483646 h 109"/>
                <a:gd name="T28" fmla="*/ 2147483646 w 93"/>
                <a:gd name="T29" fmla="*/ 2147483646 h 109"/>
                <a:gd name="T30" fmla="*/ 2147483646 w 93"/>
                <a:gd name="T31" fmla="*/ 2147483646 h 109"/>
                <a:gd name="T32" fmla="*/ 2147483646 w 93"/>
                <a:gd name="T33" fmla="*/ 2147483646 h 109"/>
                <a:gd name="T34" fmla="*/ 2147483646 w 93"/>
                <a:gd name="T35" fmla="*/ 2147483646 h 1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3" h="109">
                  <a:moveTo>
                    <a:pt x="66" y="99"/>
                  </a:moveTo>
                  <a:cubicBezTo>
                    <a:pt x="55" y="106"/>
                    <a:pt x="43" y="109"/>
                    <a:pt x="31" y="109"/>
                  </a:cubicBezTo>
                  <a:cubicBezTo>
                    <a:pt x="11" y="109"/>
                    <a:pt x="0" y="96"/>
                    <a:pt x="0" y="79"/>
                  </a:cubicBezTo>
                  <a:cubicBezTo>
                    <a:pt x="0" y="55"/>
                    <a:pt x="21" y="42"/>
                    <a:pt x="66" y="37"/>
                  </a:cubicBezTo>
                  <a:cubicBezTo>
                    <a:pt x="66" y="32"/>
                    <a:pt x="66" y="32"/>
                    <a:pt x="66" y="32"/>
                  </a:cubicBezTo>
                  <a:cubicBezTo>
                    <a:pt x="66" y="24"/>
                    <a:pt x="60" y="19"/>
                    <a:pt x="49" y="19"/>
                  </a:cubicBezTo>
                  <a:cubicBezTo>
                    <a:pt x="39" y="19"/>
                    <a:pt x="30" y="24"/>
                    <a:pt x="24" y="32"/>
                  </a:cubicBezTo>
                  <a:cubicBezTo>
                    <a:pt x="5" y="21"/>
                    <a:pt x="5" y="21"/>
                    <a:pt x="5" y="21"/>
                  </a:cubicBezTo>
                  <a:cubicBezTo>
                    <a:pt x="15" y="7"/>
                    <a:pt x="30" y="0"/>
                    <a:pt x="50" y="0"/>
                  </a:cubicBezTo>
                  <a:cubicBezTo>
                    <a:pt x="77" y="0"/>
                    <a:pt x="93" y="12"/>
                    <a:pt x="93" y="32"/>
                  </a:cubicBezTo>
                  <a:cubicBezTo>
                    <a:pt x="93" y="32"/>
                    <a:pt x="93" y="108"/>
                    <a:pt x="93" y="108"/>
                  </a:cubicBezTo>
                  <a:cubicBezTo>
                    <a:pt x="68" y="108"/>
                    <a:pt x="68" y="108"/>
                    <a:pt x="68" y="108"/>
                  </a:cubicBezTo>
                  <a:lnTo>
                    <a:pt x="66" y="99"/>
                  </a:lnTo>
                  <a:close/>
                  <a:moveTo>
                    <a:pt x="27" y="77"/>
                  </a:moveTo>
                  <a:cubicBezTo>
                    <a:pt x="27" y="84"/>
                    <a:pt x="31" y="90"/>
                    <a:pt x="39" y="90"/>
                  </a:cubicBezTo>
                  <a:cubicBezTo>
                    <a:pt x="48" y="90"/>
                    <a:pt x="57" y="87"/>
                    <a:pt x="65" y="79"/>
                  </a:cubicBezTo>
                  <a:cubicBezTo>
                    <a:pt x="65" y="54"/>
                    <a:pt x="65" y="54"/>
                    <a:pt x="65" y="54"/>
                  </a:cubicBezTo>
                  <a:cubicBezTo>
                    <a:pt x="39" y="57"/>
                    <a:pt x="27" y="64"/>
                    <a:pt x="27"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8" name="Freeform 7">
              <a:extLst>
                <a:ext uri="{FF2B5EF4-FFF2-40B4-BE49-F238E27FC236}">
                  <a16:creationId xmlns:a16="http://schemas.microsoft.com/office/drawing/2014/main" id="{829AB914-0BE8-4412-8232-F42F0F0E6B05}"/>
                </a:ext>
              </a:extLst>
            </p:cNvPr>
            <p:cNvSpPr>
              <a:spLocks/>
            </p:cNvSpPr>
            <p:nvPr userDrawn="1"/>
          </p:nvSpPr>
          <p:spPr bwMode="auto">
            <a:xfrm>
              <a:off x="592935" y="4708526"/>
              <a:ext cx="76200" cy="87313"/>
            </a:xfrm>
            <a:custGeom>
              <a:avLst/>
              <a:gdLst>
                <a:gd name="T0" fmla="*/ 0 w 94"/>
                <a:gd name="T1" fmla="*/ 2147483646 h 108"/>
                <a:gd name="T2" fmla="*/ 2147483646 w 94"/>
                <a:gd name="T3" fmla="*/ 2147483646 h 108"/>
                <a:gd name="T4" fmla="*/ 2147483646 w 94"/>
                <a:gd name="T5" fmla="*/ 2147483646 h 108"/>
                <a:gd name="T6" fmla="*/ 2147483646 w 94"/>
                <a:gd name="T7" fmla="*/ 0 h 108"/>
                <a:gd name="T8" fmla="*/ 2147483646 w 94"/>
                <a:gd name="T9" fmla="*/ 2147483646 h 108"/>
                <a:gd name="T10" fmla="*/ 2147483646 w 94"/>
                <a:gd name="T11" fmla="*/ 2147483646 h 108"/>
                <a:gd name="T12" fmla="*/ 2147483646 w 94"/>
                <a:gd name="T13" fmla="*/ 2147483646 h 108"/>
                <a:gd name="T14" fmla="*/ 2147483646 w 94"/>
                <a:gd name="T15" fmla="*/ 2147483646 h 108"/>
                <a:gd name="T16" fmla="*/ 2147483646 w 94"/>
                <a:gd name="T17" fmla="*/ 2147483646 h 108"/>
                <a:gd name="T18" fmla="*/ 2147483646 w 94"/>
                <a:gd name="T19" fmla="*/ 2147483646 h 108"/>
                <a:gd name="T20" fmla="*/ 2147483646 w 94"/>
                <a:gd name="T21" fmla="*/ 2147483646 h 108"/>
                <a:gd name="T22" fmla="*/ 0 w 94"/>
                <a:gd name="T23" fmla="*/ 2147483646 h 108"/>
                <a:gd name="T24" fmla="*/ 0 w 94"/>
                <a:gd name="T25" fmla="*/ 2147483646 h 1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08">
                  <a:moveTo>
                    <a:pt x="0" y="5"/>
                  </a:moveTo>
                  <a:cubicBezTo>
                    <a:pt x="23" y="2"/>
                    <a:pt x="23" y="2"/>
                    <a:pt x="23" y="2"/>
                  </a:cubicBezTo>
                  <a:cubicBezTo>
                    <a:pt x="25" y="15"/>
                    <a:pt x="25" y="15"/>
                    <a:pt x="25" y="15"/>
                  </a:cubicBezTo>
                  <a:cubicBezTo>
                    <a:pt x="38" y="5"/>
                    <a:pt x="48" y="0"/>
                    <a:pt x="61" y="0"/>
                  </a:cubicBezTo>
                  <a:cubicBezTo>
                    <a:pt x="83" y="0"/>
                    <a:pt x="94" y="12"/>
                    <a:pt x="94" y="34"/>
                  </a:cubicBezTo>
                  <a:cubicBezTo>
                    <a:pt x="94" y="108"/>
                    <a:pt x="94" y="108"/>
                    <a:pt x="94" y="108"/>
                  </a:cubicBezTo>
                  <a:cubicBezTo>
                    <a:pt x="66" y="108"/>
                    <a:pt x="66" y="108"/>
                    <a:pt x="66" y="108"/>
                  </a:cubicBezTo>
                  <a:cubicBezTo>
                    <a:pt x="66" y="39"/>
                    <a:pt x="66" y="39"/>
                    <a:pt x="66" y="39"/>
                  </a:cubicBezTo>
                  <a:cubicBezTo>
                    <a:pt x="66" y="26"/>
                    <a:pt x="63" y="21"/>
                    <a:pt x="53" y="21"/>
                  </a:cubicBezTo>
                  <a:cubicBezTo>
                    <a:pt x="45" y="21"/>
                    <a:pt x="36" y="24"/>
                    <a:pt x="27" y="32"/>
                  </a:cubicBezTo>
                  <a:cubicBezTo>
                    <a:pt x="27" y="108"/>
                    <a:pt x="27" y="108"/>
                    <a:pt x="27" y="108"/>
                  </a:cubicBezTo>
                  <a:cubicBezTo>
                    <a:pt x="0" y="108"/>
                    <a:pt x="0" y="108"/>
                    <a:pt x="0" y="108"/>
                  </a:cubicBez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9" name="Freeform 8">
              <a:extLst>
                <a:ext uri="{FF2B5EF4-FFF2-40B4-BE49-F238E27FC236}">
                  <a16:creationId xmlns:a16="http://schemas.microsoft.com/office/drawing/2014/main" id="{E2707E56-B861-43BF-9A74-498F37FD25FD}"/>
                </a:ext>
              </a:extLst>
            </p:cNvPr>
            <p:cNvSpPr>
              <a:spLocks noEditPoints="1"/>
            </p:cNvSpPr>
            <p:nvPr userDrawn="1"/>
          </p:nvSpPr>
          <p:spPr bwMode="auto">
            <a:xfrm>
              <a:off x="778673" y="4708526"/>
              <a:ext cx="79375" cy="88900"/>
            </a:xfrm>
            <a:custGeom>
              <a:avLst/>
              <a:gdLst>
                <a:gd name="T0" fmla="*/ 2147483646 w 98"/>
                <a:gd name="T1" fmla="*/ 2147483646 h 110"/>
                <a:gd name="T2" fmla="*/ 0 w 98"/>
                <a:gd name="T3" fmla="*/ 2147483646 h 110"/>
                <a:gd name="T4" fmla="*/ 2147483646 w 98"/>
                <a:gd name="T5" fmla="*/ 0 h 110"/>
                <a:gd name="T6" fmla="*/ 2147483646 w 98"/>
                <a:gd name="T7" fmla="*/ 2147483646 h 110"/>
                <a:gd name="T8" fmla="*/ 2147483646 w 98"/>
                <a:gd name="T9" fmla="*/ 2147483646 h 110"/>
                <a:gd name="T10" fmla="*/ 2147483646 w 98"/>
                <a:gd name="T11" fmla="*/ 2147483646 h 110"/>
                <a:gd name="T12" fmla="*/ 2147483646 w 98"/>
                <a:gd name="T13" fmla="*/ 2147483646 h 110"/>
                <a:gd name="T14" fmla="*/ 2147483646 w 98"/>
                <a:gd name="T15" fmla="*/ 2147483646 h 110"/>
                <a:gd name="T16" fmla="*/ 2147483646 w 98"/>
                <a:gd name="T17" fmla="*/ 2147483646 h 110"/>
                <a:gd name="T18" fmla="*/ 2147483646 w 98"/>
                <a:gd name="T19" fmla="*/ 2147483646 h 110"/>
                <a:gd name="T20" fmla="*/ 2147483646 w 98"/>
                <a:gd name="T21" fmla="*/ 2147483646 h 110"/>
                <a:gd name="T22" fmla="*/ 2147483646 w 98"/>
                <a:gd name="T23" fmla="*/ 2147483646 h 110"/>
                <a:gd name="T24" fmla="*/ 2147483646 w 98"/>
                <a:gd name="T25" fmla="*/ 2147483646 h 110"/>
                <a:gd name="T26" fmla="*/ 2147483646 w 98"/>
                <a:gd name="T27" fmla="*/ 2147483646 h 1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98" h="110">
                  <a:moveTo>
                    <a:pt x="50" y="110"/>
                  </a:moveTo>
                  <a:cubicBezTo>
                    <a:pt x="19" y="110"/>
                    <a:pt x="0" y="90"/>
                    <a:pt x="0" y="55"/>
                  </a:cubicBezTo>
                  <a:cubicBezTo>
                    <a:pt x="0" y="20"/>
                    <a:pt x="19" y="0"/>
                    <a:pt x="49" y="0"/>
                  </a:cubicBezTo>
                  <a:cubicBezTo>
                    <a:pt x="80" y="0"/>
                    <a:pt x="98" y="20"/>
                    <a:pt x="98" y="54"/>
                  </a:cubicBezTo>
                  <a:cubicBezTo>
                    <a:pt x="98" y="56"/>
                    <a:pt x="97" y="57"/>
                    <a:pt x="97" y="59"/>
                  </a:cubicBezTo>
                  <a:cubicBezTo>
                    <a:pt x="27" y="59"/>
                    <a:pt x="27" y="59"/>
                    <a:pt x="27" y="59"/>
                  </a:cubicBezTo>
                  <a:cubicBezTo>
                    <a:pt x="28" y="79"/>
                    <a:pt x="36" y="89"/>
                    <a:pt x="52" y="89"/>
                  </a:cubicBezTo>
                  <a:cubicBezTo>
                    <a:pt x="63" y="89"/>
                    <a:pt x="70" y="85"/>
                    <a:pt x="76" y="76"/>
                  </a:cubicBezTo>
                  <a:cubicBezTo>
                    <a:pt x="96" y="87"/>
                    <a:pt x="96" y="87"/>
                    <a:pt x="96" y="87"/>
                  </a:cubicBezTo>
                  <a:cubicBezTo>
                    <a:pt x="87" y="102"/>
                    <a:pt x="71" y="110"/>
                    <a:pt x="50" y="110"/>
                  </a:cubicBezTo>
                  <a:close/>
                  <a:moveTo>
                    <a:pt x="70" y="41"/>
                  </a:moveTo>
                  <a:cubicBezTo>
                    <a:pt x="70" y="27"/>
                    <a:pt x="62" y="19"/>
                    <a:pt x="49" y="19"/>
                  </a:cubicBezTo>
                  <a:cubicBezTo>
                    <a:pt x="37" y="19"/>
                    <a:pt x="29" y="27"/>
                    <a:pt x="28" y="41"/>
                  </a:cubicBezTo>
                  <a:lnTo>
                    <a:pt x="7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0" name="Freeform 9">
              <a:extLst>
                <a:ext uri="{FF2B5EF4-FFF2-40B4-BE49-F238E27FC236}">
                  <a16:creationId xmlns:a16="http://schemas.microsoft.com/office/drawing/2014/main" id="{A38C77EC-C88F-4F1B-B50C-38E48B149DF3}"/>
                </a:ext>
              </a:extLst>
            </p:cNvPr>
            <p:cNvSpPr>
              <a:spLocks noEditPoints="1"/>
            </p:cNvSpPr>
            <p:nvPr userDrawn="1"/>
          </p:nvSpPr>
          <p:spPr bwMode="auto">
            <a:xfrm>
              <a:off x="346873" y="4708526"/>
              <a:ext cx="84138" cy="88900"/>
            </a:xfrm>
            <a:custGeom>
              <a:avLst/>
              <a:gdLst>
                <a:gd name="T0" fmla="*/ 2147483646 w 104"/>
                <a:gd name="T1" fmla="*/ 2147483646 h 111"/>
                <a:gd name="T2" fmla="*/ 0 w 104"/>
                <a:gd name="T3" fmla="*/ 2147483646 h 111"/>
                <a:gd name="T4" fmla="*/ 2147483646 w 104"/>
                <a:gd name="T5" fmla="*/ 0 h 111"/>
                <a:gd name="T6" fmla="*/ 2147483646 w 104"/>
                <a:gd name="T7" fmla="*/ 2147483646 h 111"/>
                <a:gd name="T8" fmla="*/ 2147483646 w 104"/>
                <a:gd name="T9" fmla="*/ 2147483646 h 111"/>
                <a:gd name="T10" fmla="*/ 2147483646 w 104"/>
                <a:gd name="T11" fmla="*/ 2147483646 h 111"/>
                <a:gd name="T12" fmla="*/ 2147483646 w 104"/>
                <a:gd name="T13" fmla="*/ 2147483646 h 111"/>
                <a:gd name="T14" fmla="*/ 2147483646 w 104"/>
                <a:gd name="T15" fmla="*/ 2147483646 h 111"/>
                <a:gd name="T16" fmla="*/ 2147483646 w 104"/>
                <a:gd name="T17" fmla="*/ 2147483646 h 111"/>
                <a:gd name="T18" fmla="*/ 2147483646 w 104"/>
                <a:gd name="T19" fmla="*/ 2147483646 h 1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4" h="111">
                  <a:moveTo>
                    <a:pt x="52" y="111"/>
                  </a:moveTo>
                  <a:cubicBezTo>
                    <a:pt x="25" y="111"/>
                    <a:pt x="0" y="93"/>
                    <a:pt x="0" y="55"/>
                  </a:cubicBezTo>
                  <a:cubicBezTo>
                    <a:pt x="0" y="17"/>
                    <a:pt x="25" y="0"/>
                    <a:pt x="52" y="0"/>
                  </a:cubicBezTo>
                  <a:cubicBezTo>
                    <a:pt x="79" y="0"/>
                    <a:pt x="104" y="17"/>
                    <a:pt x="104" y="55"/>
                  </a:cubicBezTo>
                  <a:cubicBezTo>
                    <a:pt x="104" y="93"/>
                    <a:pt x="79" y="111"/>
                    <a:pt x="52" y="111"/>
                  </a:cubicBezTo>
                  <a:close/>
                  <a:moveTo>
                    <a:pt x="52" y="23"/>
                  </a:moveTo>
                  <a:cubicBezTo>
                    <a:pt x="31" y="23"/>
                    <a:pt x="28" y="42"/>
                    <a:pt x="28" y="55"/>
                  </a:cubicBezTo>
                  <a:cubicBezTo>
                    <a:pt x="28" y="69"/>
                    <a:pt x="31" y="87"/>
                    <a:pt x="52" y="87"/>
                  </a:cubicBezTo>
                  <a:cubicBezTo>
                    <a:pt x="73" y="87"/>
                    <a:pt x="77" y="69"/>
                    <a:pt x="77" y="55"/>
                  </a:cubicBezTo>
                  <a:cubicBezTo>
                    <a:pt x="77" y="42"/>
                    <a:pt x="73" y="23"/>
                    <a:pt x="5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1" name="Freeform 10">
              <a:extLst>
                <a:ext uri="{FF2B5EF4-FFF2-40B4-BE49-F238E27FC236}">
                  <a16:creationId xmlns:a16="http://schemas.microsoft.com/office/drawing/2014/main" id="{B846F935-3B8B-4CF8-956F-ED45AB201D1A}"/>
                </a:ext>
              </a:extLst>
            </p:cNvPr>
            <p:cNvSpPr>
              <a:spLocks/>
            </p:cNvSpPr>
            <p:nvPr userDrawn="1"/>
          </p:nvSpPr>
          <p:spPr bwMode="auto">
            <a:xfrm>
              <a:off x="446885" y="4708526"/>
              <a:ext cx="47625" cy="87313"/>
            </a:xfrm>
            <a:custGeom>
              <a:avLst/>
              <a:gdLst>
                <a:gd name="T0" fmla="*/ 0 w 59"/>
                <a:gd name="T1" fmla="*/ 2147483646 h 108"/>
                <a:gd name="T2" fmla="*/ 2147483646 w 59"/>
                <a:gd name="T3" fmla="*/ 2147483646 h 108"/>
                <a:gd name="T4" fmla="*/ 2147483646 w 59"/>
                <a:gd name="T5" fmla="*/ 2147483646 h 108"/>
                <a:gd name="T6" fmla="*/ 2147483646 w 59"/>
                <a:gd name="T7" fmla="*/ 0 h 108"/>
                <a:gd name="T8" fmla="*/ 2147483646 w 59"/>
                <a:gd name="T9" fmla="*/ 2147483646 h 108"/>
                <a:gd name="T10" fmla="*/ 2147483646 w 59"/>
                <a:gd name="T11" fmla="*/ 2147483646 h 108"/>
                <a:gd name="T12" fmla="*/ 2147483646 w 59"/>
                <a:gd name="T13" fmla="*/ 2147483646 h 108"/>
                <a:gd name="T14" fmla="*/ 2147483646 w 59"/>
                <a:gd name="T15" fmla="*/ 2147483646 h 108"/>
                <a:gd name="T16" fmla="*/ 2147483646 w 59"/>
                <a:gd name="T17" fmla="*/ 2147483646 h 108"/>
                <a:gd name="T18" fmla="*/ 0 w 59"/>
                <a:gd name="T19" fmla="*/ 2147483646 h 108"/>
                <a:gd name="T20" fmla="*/ 0 w 59"/>
                <a:gd name="T21" fmla="*/ 2147483646 h 1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108">
                  <a:moveTo>
                    <a:pt x="0" y="3"/>
                  </a:moveTo>
                  <a:cubicBezTo>
                    <a:pt x="26" y="3"/>
                    <a:pt x="26" y="3"/>
                    <a:pt x="26" y="3"/>
                  </a:cubicBezTo>
                  <a:cubicBezTo>
                    <a:pt x="26" y="15"/>
                    <a:pt x="26" y="15"/>
                    <a:pt x="26" y="15"/>
                  </a:cubicBezTo>
                  <a:cubicBezTo>
                    <a:pt x="31" y="8"/>
                    <a:pt x="44" y="0"/>
                    <a:pt x="55" y="0"/>
                  </a:cubicBezTo>
                  <a:cubicBezTo>
                    <a:pt x="57" y="0"/>
                    <a:pt x="58" y="0"/>
                    <a:pt x="59" y="1"/>
                  </a:cubicBezTo>
                  <a:cubicBezTo>
                    <a:pt x="59" y="27"/>
                    <a:pt x="59" y="27"/>
                    <a:pt x="59" y="27"/>
                  </a:cubicBezTo>
                  <a:cubicBezTo>
                    <a:pt x="59" y="27"/>
                    <a:pt x="58" y="27"/>
                    <a:pt x="58" y="27"/>
                  </a:cubicBezTo>
                  <a:cubicBezTo>
                    <a:pt x="46" y="27"/>
                    <a:pt x="32" y="28"/>
                    <a:pt x="28" y="38"/>
                  </a:cubicBezTo>
                  <a:cubicBezTo>
                    <a:pt x="28" y="108"/>
                    <a:pt x="28" y="108"/>
                    <a:pt x="28" y="108"/>
                  </a:cubicBezTo>
                  <a:cubicBezTo>
                    <a:pt x="0" y="108"/>
                    <a:pt x="0" y="108"/>
                    <a:pt x="0" y="108"/>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2" name="Freeform 11">
              <a:extLst>
                <a:ext uri="{FF2B5EF4-FFF2-40B4-BE49-F238E27FC236}">
                  <a16:creationId xmlns:a16="http://schemas.microsoft.com/office/drawing/2014/main" id="{456616B8-DDC5-44ED-8B55-90558D1F9FD9}"/>
                </a:ext>
              </a:extLst>
            </p:cNvPr>
            <p:cNvSpPr>
              <a:spLocks noEditPoints="1"/>
            </p:cNvSpPr>
            <p:nvPr userDrawn="1"/>
          </p:nvSpPr>
          <p:spPr bwMode="auto">
            <a:xfrm>
              <a:off x="685010" y="4708526"/>
              <a:ext cx="79375" cy="120650"/>
            </a:xfrm>
            <a:custGeom>
              <a:avLst/>
              <a:gdLst>
                <a:gd name="T0" fmla="*/ 2147483646 w 98"/>
                <a:gd name="T1" fmla="*/ 2147483646 h 149"/>
                <a:gd name="T2" fmla="*/ 2147483646 w 98"/>
                <a:gd name="T3" fmla="*/ 2147483646 h 149"/>
                <a:gd name="T4" fmla="*/ 2147483646 w 98"/>
                <a:gd name="T5" fmla="*/ 2147483646 h 149"/>
                <a:gd name="T6" fmla="*/ 2147483646 w 98"/>
                <a:gd name="T7" fmla="*/ 2147483646 h 149"/>
                <a:gd name="T8" fmla="*/ 2147483646 w 98"/>
                <a:gd name="T9" fmla="*/ 2147483646 h 149"/>
                <a:gd name="T10" fmla="*/ 2147483646 w 98"/>
                <a:gd name="T11" fmla="*/ 2147483646 h 149"/>
                <a:gd name="T12" fmla="*/ 2147483646 w 98"/>
                <a:gd name="T13" fmla="*/ 2147483646 h 149"/>
                <a:gd name="T14" fmla="*/ 2147483646 w 98"/>
                <a:gd name="T15" fmla="*/ 2147483646 h 149"/>
                <a:gd name="T16" fmla="*/ 2147483646 w 98"/>
                <a:gd name="T17" fmla="*/ 2147483646 h 149"/>
                <a:gd name="T18" fmla="*/ 2147483646 w 98"/>
                <a:gd name="T19" fmla="*/ 2147483646 h 149"/>
                <a:gd name="T20" fmla="*/ 2147483646 w 98"/>
                <a:gd name="T21" fmla="*/ 2147483646 h 149"/>
                <a:gd name="T22" fmla="*/ 2147483646 w 98"/>
                <a:gd name="T23" fmla="*/ 2147483646 h 149"/>
                <a:gd name="T24" fmla="*/ 2147483646 w 98"/>
                <a:gd name="T25" fmla="*/ 2147483646 h 149"/>
                <a:gd name="T26" fmla="*/ 2147483646 w 98"/>
                <a:gd name="T27" fmla="*/ 2147483646 h 149"/>
                <a:gd name="T28" fmla="*/ 2147483646 w 98"/>
                <a:gd name="T29" fmla="*/ 2147483646 h 149"/>
                <a:gd name="T30" fmla="*/ 0 w 98"/>
                <a:gd name="T31" fmla="*/ 2147483646 h 149"/>
                <a:gd name="T32" fmla="*/ 2147483646 w 98"/>
                <a:gd name="T33" fmla="*/ 0 h 149"/>
                <a:gd name="T34" fmla="*/ 2147483646 w 98"/>
                <a:gd name="T35" fmla="*/ 2147483646 h 149"/>
                <a:gd name="T36" fmla="*/ 2147483646 w 98"/>
                <a:gd name="T37" fmla="*/ 2147483646 h 149"/>
                <a:gd name="T38" fmla="*/ 2147483646 w 98"/>
                <a:gd name="T39" fmla="*/ 2147483646 h 149"/>
                <a:gd name="T40" fmla="*/ 2147483646 w 98"/>
                <a:gd name="T41" fmla="*/ 2147483646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8" h="149">
                  <a:moveTo>
                    <a:pt x="49" y="85"/>
                  </a:moveTo>
                  <a:cubicBezTo>
                    <a:pt x="70" y="85"/>
                    <a:pt x="72" y="64"/>
                    <a:pt x="72" y="50"/>
                  </a:cubicBezTo>
                  <a:cubicBezTo>
                    <a:pt x="72" y="33"/>
                    <a:pt x="64" y="20"/>
                    <a:pt x="49" y="20"/>
                  </a:cubicBezTo>
                  <a:cubicBezTo>
                    <a:pt x="39" y="20"/>
                    <a:pt x="28" y="27"/>
                    <a:pt x="28" y="51"/>
                  </a:cubicBezTo>
                  <a:cubicBezTo>
                    <a:pt x="28" y="64"/>
                    <a:pt x="29" y="85"/>
                    <a:pt x="49" y="85"/>
                  </a:cubicBezTo>
                  <a:close/>
                  <a:moveTo>
                    <a:pt x="98" y="2"/>
                  </a:moveTo>
                  <a:cubicBezTo>
                    <a:pt x="98" y="102"/>
                    <a:pt x="98" y="102"/>
                    <a:pt x="98" y="102"/>
                  </a:cubicBezTo>
                  <a:cubicBezTo>
                    <a:pt x="98" y="119"/>
                    <a:pt x="97" y="148"/>
                    <a:pt x="47" y="149"/>
                  </a:cubicBezTo>
                  <a:cubicBezTo>
                    <a:pt x="26" y="149"/>
                    <a:pt x="7" y="141"/>
                    <a:pt x="3" y="123"/>
                  </a:cubicBezTo>
                  <a:cubicBezTo>
                    <a:pt x="30" y="118"/>
                    <a:pt x="30" y="118"/>
                    <a:pt x="30" y="118"/>
                  </a:cubicBezTo>
                  <a:cubicBezTo>
                    <a:pt x="32" y="123"/>
                    <a:pt x="35" y="128"/>
                    <a:pt x="50" y="128"/>
                  </a:cubicBezTo>
                  <a:cubicBezTo>
                    <a:pt x="65" y="128"/>
                    <a:pt x="72" y="122"/>
                    <a:pt x="72" y="105"/>
                  </a:cubicBezTo>
                  <a:cubicBezTo>
                    <a:pt x="72" y="93"/>
                    <a:pt x="72" y="93"/>
                    <a:pt x="72" y="93"/>
                  </a:cubicBezTo>
                  <a:cubicBezTo>
                    <a:pt x="71" y="92"/>
                    <a:pt x="71" y="92"/>
                    <a:pt x="71" y="92"/>
                  </a:cubicBezTo>
                  <a:cubicBezTo>
                    <a:pt x="67" y="100"/>
                    <a:pt x="60" y="108"/>
                    <a:pt x="44" y="108"/>
                  </a:cubicBezTo>
                  <a:cubicBezTo>
                    <a:pt x="19" y="108"/>
                    <a:pt x="0" y="91"/>
                    <a:pt x="0" y="55"/>
                  </a:cubicBezTo>
                  <a:cubicBezTo>
                    <a:pt x="0" y="20"/>
                    <a:pt x="20" y="0"/>
                    <a:pt x="42" y="0"/>
                  </a:cubicBezTo>
                  <a:cubicBezTo>
                    <a:pt x="63" y="0"/>
                    <a:pt x="71" y="10"/>
                    <a:pt x="73" y="15"/>
                  </a:cubicBezTo>
                  <a:cubicBezTo>
                    <a:pt x="73" y="15"/>
                    <a:pt x="73" y="15"/>
                    <a:pt x="73" y="15"/>
                  </a:cubicBezTo>
                  <a:cubicBezTo>
                    <a:pt x="75" y="2"/>
                    <a:pt x="75" y="2"/>
                    <a:pt x="75" y="2"/>
                  </a:cubicBezTo>
                  <a:lnTo>
                    <a:pt x="9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sp>
          <p:nvSpPr>
            <p:cNvPr id="13" name="Freeform 12">
              <a:extLst>
                <a:ext uri="{FF2B5EF4-FFF2-40B4-BE49-F238E27FC236}">
                  <a16:creationId xmlns:a16="http://schemas.microsoft.com/office/drawing/2014/main" id="{455B651A-1C38-4F99-86F3-8BB24130FB5E}"/>
                </a:ext>
              </a:extLst>
            </p:cNvPr>
            <p:cNvSpPr>
              <a:spLocks noEditPoints="1"/>
            </p:cNvSpPr>
            <p:nvPr userDrawn="1"/>
          </p:nvSpPr>
          <p:spPr bwMode="auto">
            <a:xfrm>
              <a:off x="843760" y="4678363"/>
              <a:ext cx="58738" cy="26988"/>
            </a:xfrm>
            <a:custGeom>
              <a:avLst/>
              <a:gdLst>
                <a:gd name="T0" fmla="*/ 2147483646 w 37"/>
                <a:gd name="T1" fmla="*/ 2147483646 h 17"/>
                <a:gd name="T2" fmla="*/ 2147483646 w 37"/>
                <a:gd name="T3" fmla="*/ 2147483646 h 17"/>
                <a:gd name="T4" fmla="*/ 2147483646 w 37"/>
                <a:gd name="T5" fmla="*/ 2147483646 h 17"/>
                <a:gd name="T6" fmla="*/ 2147483646 w 37"/>
                <a:gd name="T7" fmla="*/ 2147483646 h 17"/>
                <a:gd name="T8" fmla="*/ 2147483646 w 37"/>
                <a:gd name="T9" fmla="*/ 2147483646 h 17"/>
                <a:gd name="T10" fmla="*/ 0 w 37"/>
                <a:gd name="T11" fmla="*/ 2147483646 h 17"/>
                <a:gd name="T12" fmla="*/ 0 w 37"/>
                <a:gd name="T13" fmla="*/ 0 h 17"/>
                <a:gd name="T14" fmla="*/ 2147483646 w 37"/>
                <a:gd name="T15" fmla="*/ 0 h 17"/>
                <a:gd name="T16" fmla="*/ 2147483646 w 37"/>
                <a:gd name="T17" fmla="*/ 2147483646 h 17"/>
                <a:gd name="T18" fmla="*/ 2147483646 w 37"/>
                <a:gd name="T19" fmla="*/ 2147483646 h 17"/>
                <a:gd name="T20" fmla="*/ 2147483646 w 37"/>
                <a:gd name="T21" fmla="*/ 2147483646 h 17"/>
                <a:gd name="T22" fmla="*/ 2147483646 w 37"/>
                <a:gd name="T23" fmla="*/ 2147483646 h 17"/>
                <a:gd name="T24" fmla="*/ 2147483646 w 37"/>
                <a:gd name="T25" fmla="*/ 2147483646 h 17"/>
                <a:gd name="T26" fmla="*/ 2147483646 w 37"/>
                <a:gd name="T27" fmla="*/ 2147483646 h 17"/>
                <a:gd name="T28" fmla="*/ 2147483646 w 37"/>
                <a:gd name="T29" fmla="*/ 2147483646 h 17"/>
                <a:gd name="T30" fmla="*/ 2147483646 w 37"/>
                <a:gd name="T31" fmla="*/ 2147483646 h 17"/>
                <a:gd name="T32" fmla="*/ 2147483646 w 37"/>
                <a:gd name="T33" fmla="*/ 2147483646 h 17"/>
                <a:gd name="T34" fmla="*/ 2147483646 w 37"/>
                <a:gd name="T35" fmla="*/ 2147483646 h 17"/>
                <a:gd name="T36" fmla="*/ 2147483646 w 37"/>
                <a:gd name="T37" fmla="*/ 2147483646 h 17"/>
                <a:gd name="T38" fmla="*/ 2147483646 w 37"/>
                <a:gd name="T39" fmla="*/ 0 h 17"/>
                <a:gd name="T40" fmla="*/ 2147483646 w 37"/>
                <a:gd name="T41" fmla="*/ 0 h 17"/>
                <a:gd name="T42" fmla="*/ 2147483646 w 37"/>
                <a:gd name="T43" fmla="*/ 2147483646 h 17"/>
                <a:gd name="T44" fmla="*/ 2147483646 w 37"/>
                <a:gd name="T45" fmla="*/ 0 h 17"/>
                <a:gd name="T46" fmla="*/ 2147483646 w 37"/>
                <a:gd name="T47" fmla="*/ 0 h 17"/>
                <a:gd name="T48" fmla="*/ 2147483646 w 37"/>
                <a:gd name="T49" fmla="*/ 2147483646 h 1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7" h="17">
                  <a:moveTo>
                    <a:pt x="14" y="2"/>
                  </a:moveTo>
                  <a:lnTo>
                    <a:pt x="9" y="2"/>
                  </a:lnTo>
                  <a:lnTo>
                    <a:pt x="9" y="17"/>
                  </a:lnTo>
                  <a:lnTo>
                    <a:pt x="6" y="17"/>
                  </a:lnTo>
                  <a:lnTo>
                    <a:pt x="6" y="2"/>
                  </a:lnTo>
                  <a:lnTo>
                    <a:pt x="0" y="2"/>
                  </a:lnTo>
                  <a:lnTo>
                    <a:pt x="0" y="0"/>
                  </a:lnTo>
                  <a:lnTo>
                    <a:pt x="14" y="0"/>
                  </a:lnTo>
                  <a:lnTo>
                    <a:pt x="14" y="2"/>
                  </a:lnTo>
                  <a:close/>
                  <a:moveTo>
                    <a:pt x="37" y="17"/>
                  </a:moveTo>
                  <a:lnTo>
                    <a:pt x="34" y="17"/>
                  </a:lnTo>
                  <a:lnTo>
                    <a:pt x="34" y="2"/>
                  </a:lnTo>
                  <a:lnTo>
                    <a:pt x="29" y="17"/>
                  </a:lnTo>
                  <a:lnTo>
                    <a:pt x="27" y="17"/>
                  </a:lnTo>
                  <a:lnTo>
                    <a:pt x="21" y="2"/>
                  </a:lnTo>
                  <a:lnTo>
                    <a:pt x="20" y="2"/>
                  </a:lnTo>
                  <a:lnTo>
                    <a:pt x="20" y="17"/>
                  </a:lnTo>
                  <a:lnTo>
                    <a:pt x="18" y="17"/>
                  </a:lnTo>
                  <a:lnTo>
                    <a:pt x="18" y="0"/>
                  </a:lnTo>
                  <a:lnTo>
                    <a:pt x="22" y="0"/>
                  </a:lnTo>
                  <a:lnTo>
                    <a:pt x="28" y="13"/>
                  </a:lnTo>
                  <a:lnTo>
                    <a:pt x="33" y="0"/>
                  </a:lnTo>
                  <a:lnTo>
                    <a:pt x="37" y="0"/>
                  </a:lnTo>
                  <a:lnTo>
                    <a:pt x="37"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fr-FR"/>
            </a:p>
          </p:txBody>
        </p:sp>
      </p:grpSp>
      <p:sp>
        <p:nvSpPr>
          <p:cNvPr id="2" name="Title 1"/>
          <p:cNvSpPr>
            <a:spLocks noGrp="1"/>
          </p:cNvSpPr>
          <p:nvPr>
            <p:ph type="ctrTitle"/>
          </p:nvPr>
        </p:nvSpPr>
        <p:spPr>
          <a:xfrm>
            <a:off x="314326" y="268289"/>
            <a:ext cx="4828498" cy="2301874"/>
          </a:xfrm>
        </p:spPr>
        <p:txBody>
          <a:bodyPr/>
          <a:lstStyle>
            <a:lvl1pPr algn="l">
              <a:lnSpc>
                <a:spcPct val="85000"/>
              </a:lnSpc>
              <a:defRPr sz="5500" baseline="0">
                <a:solidFill>
                  <a:schemeClr val="tx1"/>
                </a:solidFill>
              </a:defRPr>
            </a:lvl1pPr>
          </a:lstStyle>
          <a:p>
            <a:r>
              <a:rPr lang="fr-FR" noProof="0"/>
              <a:t>Modifiez le style du titre</a:t>
            </a:r>
            <a:endParaRPr lang="fr-FR" noProof="0" dirty="0"/>
          </a:p>
        </p:txBody>
      </p:sp>
      <p:sp>
        <p:nvSpPr>
          <p:cNvPr id="17" name="Text Placeholder 17"/>
          <p:cNvSpPr>
            <a:spLocks noGrp="1"/>
          </p:cNvSpPr>
          <p:nvPr>
            <p:ph type="body" sz="quarter" idx="16"/>
          </p:nvPr>
        </p:nvSpPr>
        <p:spPr>
          <a:xfrm>
            <a:off x="5800725" y="266701"/>
            <a:ext cx="3028950" cy="3403600"/>
          </a:xfrm>
        </p:spPr>
        <p:txBody>
          <a:bodyPr/>
          <a:lstStyle>
            <a:lvl1pPr>
              <a:defRPr/>
            </a:lvl1pPr>
          </a:lstStyle>
          <a:p>
            <a:pPr lvl="0"/>
            <a:r>
              <a:rPr lang="fr-FR" noProof="0"/>
              <a:t>Cliquez pour modifier les styles du texte du masque</a:t>
            </a:r>
          </a:p>
          <a:p>
            <a:pPr lvl="1"/>
            <a:r>
              <a:rPr lang="fr-FR" noProof="0"/>
              <a:t>Deuxième niveau</a:t>
            </a:r>
          </a:p>
        </p:txBody>
      </p:sp>
      <p:sp>
        <p:nvSpPr>
          <p:cNvPr id="42" name="Subtitle 2"/>
          <p:cNvSpPr>
            <a:spLocks noGrp="1"/>
          </p:cNvSpPr>
          <p:nvPr>
            <p:ph type="subTitle" idx="1"/>
          </p:nvPr>
        </p:nvSpPr>
        <p:spPr>
          <a:xfrm>
            <a:off x="310687" y="2704144"/>
            <a:ext cx="4831185" cy="966156"/>
          </a:xfrm>
        </p:spPr>
        <p:txBody>
          <a:bodyPr/>
          <a:lstStyle>
            <a:lvl1pPr marL="0" indent="0" algn="l">
              <a:buNone/>
              <a:defRPr baseline="0">
                <a:solidFill>
                  <a:schemeClr val="tx1"/>
                </a:solidFill>
              </a:defRPr>
            </a:lvl1pPr>
            <a:lvl2pPr marL="180975" indent="-180975" algn="l">
              <a:buClr>
                <a:schemeClr val="bg2"/>
              </a:buClr>
              <a:buSzPct val="100000"/>
              <a:buFont typeface="Wingdings" panose="05000000000000000000" pitchFamily="2" charset="2"/>
              <a:buChar char="§"/>
              <a:defRPr>
                <a:solidFill>
                  <a:schemeClr val="tx1"/>
                </a:solidFill>
              </a:defRPr>
            </a:lvl2pPr>
            <a:lvl3pPr marL="406800" indent="-190800" algn="l">
              <a:spcBef>
                <a:spcPts val="336"/>
              </a:spcBef>
              <a:buClrTx/>
              <a:buFont typeface="Helvetica 55 Roman" panose="020B0604020202020204" pitchFamily="34" charset="0"/>
              <a:buChar char="–"/>
              <a:defRPr>
                <a:solidFill>
                  <a:schemeClr val="tx1"/>
                </a:solidFill>
                <a:latin typeface="Helvetica 55 Roman" panose="020B0604020202020204" pitchFamily="34" charset="0"/>
              </a:defRPr>
            </a:lvl3pPr>
            <a:lvl4pPr marL="594000" indent="-172800" algn="l">
              <a:spcBef>
                <a:spcPts val="24"/>
              </a:spcBef>
              <a:buFont typeface="Helvetica 55 Roman" panose="020B0604020202020204" pitchFamily="34" charset="0"/>
              <a:buChar char="–"/>
              <a:defRPr>
                <a:solidFill>
                  <a:schemeClr val="tx1"/>
                </a:solidFill>
              </a:defRPr>
            </a:lvl4pPr>
            <a:lvl5pPr marL="799200" indent="-190800" algn="l">
              <a:buFont typeface="Helvetica 55 Roman" panose="020B0604020202020204" pitchFamily="34" charset="0"/>
              <a:buChar char="–"/>
              <a:defRPr>
                <a:solidFill>
                  <a:schemeClr val="tx1"/>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fr-FR" dirty="0"/>
          </a:p>
        </p:txBody>
      </p:sp>
    </p:spTree>
    <p:extLst>
      <p:ext uri="{BB962C8B-B14F-4D97-AF65-F5344CB8AC3E}">
        <p14:creationId xmlns:p14="http://schemas.microsoft.com/office/powerpoint/2010/main" val="599815372"/>
      </p:ext>
    </p:extLst>
  </p:cSld>
  <p:clrMapOvr>
    <a:masterClrMapping/>
  </p:clrMapOvr>
  <p:transition spd="med">
    <p:fade/>
  </p:transition>
  <p:hf sldNum="0" hdr="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ommaire">
    <p:spTree>
      <p:nvGrpSpPr>
        <p:cNvPr id="1" name=""/>
        <p:cNvGrpSpPr/>
        <p:nvPr/>
      </p:nvGrpSpPr>
      <p:grpSpPr>
        <a:xfrm>
          <a:off x="0" y="0"/>
          <a:ext cx="0" cy="0"/>
          <a:chOff x="0" y="0"/>
          <a:chExt cx="0" cy="0"/>
        </a:xfrm>
      </p:grpSpPr>
      <p:sp>
        <p:nvSpPr>
          <p:cNvPr id="3" name="TextBox 4">
            <a:extLst>
              <a:ext uri="{FF2B5EF4-FFF2-40B4-BE49-F238E27FC236}">
                <a16:creationId xmlns:a16="http://schemas.microsoft.com/office/drawing/2014/main" id="{E954B0D5-8984-41E0-A7B6-82C9C2D9D172}"/>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4" name="Content Placeholder 2"/>
          <p:cNvSpPr>
            <a:spLocks noGrp="1"/>
          </p:cNvSpPr>
          <p:nvPr>
            <p:ph idx="1"/>
          </p:nvPr>
        </p:nvSpPr>
        <p:spPr>
          <a:xfrm>
            <a:off x="314325" y="268287"/>
            <a:ext cx="8515349" cy="4281487"/>
          </a:xfrm>
        </p:spPr>
        <p:txBody>
          <a:bodyPr/>
          <a:lstStyle>
            <a:lvl1pPr>
              <a:spcBef>
                <a:spcPts val="0"/>
              </a:spcBef>
              <a:defRPr sz="3000"/>
            </a:lvl1pPr>
            <a:lvl2pPr marL="358775" indent="-358775">
              <a:spcBef>
                <a:spcPts val="0"/>
              </a:spcBef>
              <a:buClrTx/>
              <a:buSzPct val="100000"/>
              <a:buFont typeface="+mj-lt"/>
              <a:buAutoNum type="arabicPeriod"/>
              <a:defRPr sz="3000"/>
            </a:lvl2pPr>
            <a:lvl3pPr>
              <a:defRPr sz="1800"/>
            </a:lvl3pPr>
            <a:lvl4pPr>
              <a:defRPr sz="1800"/>
            </a:lvl4pPr>
            <a:lvl5pPr>
              <a:defRPr sz="1800"/>
            </a:lvl5pPr>
          </a:lstStyle>
          <a:p>
            <a:pPr lvl="0"/>
            <a:r>
              <a:rPr lang="fr-FR" noProof="0"/>
              <a:t>Cliquez pour modifier les styles du texte du masque</a:t>
            </a:r>
          </a:p>
          <a:p>
            <a:pPr lvl="1"/>
            <a:r>
              <a:rPr lang="fr-FR" noProof="0"/>
              <a:t>Deuxième niveau</a:t>
            </a:r>
          </a:p>
        </p:txBody>
      </p:sp>
    </p:spTree>
    <p:extLst>
      <p:ext uri="{BB962C8B-B14F-4D97-AF65-F5344CB8AC3E}">
        <p14:creationId xmlns:p14="http://schemas.microsoft.com/office/powerpoint/2010/main" val="3729523645"/>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339725" y="339725"/>
            <a:ext cx="8470900" cy="623888"/>
          </a:xfrm>
        </p:spPr>
        <p:txBody>
          <a:bodyPr/>
          <a:lstStyle>
            <a:lvl1pPr>
              <a:lnSpc>
                <a:spcPct val="90000"/>
              </a:lnSpc>
              <a:spcAft>
                <a:spcPts val="0"/>
              </a:spcAft>
              <a:defRPr sz="2000">
                <a:solidFill>
                  <a:srgbClr val="FF6600"/>
                </a:solidFill>
                <a:latin typeface="Helvetica 75 Bold" panose="020B0804020202020204" pitchFamily="34" charset="0"/>
              </a:defRPr>
            </a:lvl1pPr>
          </a:lstStyle>
          <a:p>
            <a:r>
              <a:rPr lang="fr-FR"/>
              <a:t>Modifiez le style du titre</a:t>
            </a:r>
            <a:endParaRPr lang="en-US" dirty="0"/>
          </a:p>
        </p:txBody>
      </p:sp>
      <p:sp>
        <p:nvSpPr>
          <p:cNvPr id="3" name="Content Placeholder 2"/>
          <p:cNvSpPr>
            <a:spLocks noGrp="1"/>
          </p:cNvSpPr>
          <p:nvPr>
            <p:ph idx="1"/>
          </p:nvPr>
        </p:nvSpPr>
        <p:spPr>
          <a:xfrm>
            <a:off x="339726" y="1304924"/>
            <a:ext cx="8470899" cy="3165475"/>
          </a:xfrm>
        </p:spPr>
        <p:txBody>
          <a:bodyPr/>
          <a:lstStyle>
            <a:lvl1pPr>
              <a:lnSpc>
                <a:spcPct val="90000"/>
              </a:lnSpc>
              <a:spcAft>
                <a:spcPts val="800"/>
              </a:spcAft>
              <a:defRPr sz="1400" baseline="0">
                <a:solidFill>
                  <a:srgbClr val="FF6600"/>
                </a:solidFill>
                <a:latin typeface="Helvetica 75 Bold" panose="020B0804020202020204" pitchFamily="34" charset="0"/>
              </a:defRPr>
            </a:lvl1pPr>
            <a:lvl2pPr>
              <a:lnSpc>
                <a:spcPct val="90000"/>
              </a:lnSpc>
              <a:spcAft>
                <a:spcPts val="800"/>
              </a:spcAft>
              <a:defRPr sz="1400">
                <a:latin typeface="Helvetica 75 Bold" panose="020B0804020202020204" pitchFamily="34" charset="0"/>
              </a:defRPr>
            </a:lvl2pPr>
            <a:lvl3pPr>
              <a:lnSpc>
                <a:spcPct val="90000"/>
              </a:lnSpc>
              <a:spcAft>
                <a:spcPts val="800"/>
              </a:spcAft>
              <a:defRPr sz="1400">
                <a:latin typeface="Helvetica 75 Bold" panose="020B0804020202020204" pitchFamily="34" charset="0"/>
              </a:defRPr>
            </a:lvl3pPr>
            <a:lvl4pPr>
              <a:lnSpc>
                <a:spcPct val="90000"/>
              </a:lnSpc>
              <a:spcAft>
                <a:spcPts val="800"/>
              </a:spcAft>
              <a:defRPr sz="1400">
                <a:latin typeface="Helvetica 75 Bold" panose="020B0804020202020204" pitchFamily="34" charset="0"/>
              </a:defRPr>
            </a:lvl4pPr>
            <a:lvl5pPr>
              <a:lnSpc>
                <a:spcPct val="90000"/>
              </a:lnSpc>
              <a:spcAft>
                <a:spcPts val="800"/>
              </a:spcAft>
              <a:defRPr sz="1400">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Tree>
    <p:extLst>
      <p:ext uri="{BB962C8B-B14F-4D97-AF65-F5344CB8AC3E}">
        <p14:creationId xmlns:p14="http://schemas.microsoft.com/office/powerpoint/2010/main" val="401014632"/>
      </p:ext>
    </p:extLst>
  </p:cSld>
  <p:clrMapOvr>
    <a:masterClrMapping/>
  </p:clrMapOvr>
  <p:transition spd="med">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re de section">
    <p:spTree>
      <p:nvGrpSpPr>
        <p:cNvPr id="1" name=""/>
        <p:cNvGrpSpPr/>
        <p:nvPr/>
      </p:nvGrpSpPr>
      <p:grpSpPr>
        <a:xfrm>
          <a:off x="0" y="0"/>
          <a:ext cx="0" cy="0"/>
          <a:chOff x="0" y="0"/>
          <a:chExt cx="0" cy="0"/>
        </a:xfrm>
      </p:grpSpPr>
      <p:sp>
        <p:nvSpPr>
          <p:cNvPr id="3" name="TextBox 3">
            <a:extLst>
              <a:ext uri="{FF2B5EF4-FFF2-40B4-BE49-F238E27FC236}">
                <a16:creationId xmlns:a16="http://schemas.microsoft.com/office/drawing/2014/main" id="{B5847360-CE86-43EC-9B44-6A2F542D3043}"/>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8" name="Text Placeholder 7"/>
          <p:cNvSpPr>
            <a:spLocks noGrp="1"/>
          </p:cNvSpPr>
          <p:nvPr>
            <p:ph type="body" sz="quarter" idx="12"/>
          </p:nvPr>
        </p:nvSpPr>
        <p:spPr>
          <a:xfrm>
            <a:off x="313769" y="268287"/>
            <a:ext cx="6096839" cy="4281487"/>
          </a:xfrm>
        </p:spPr>
        <p:txBody>
          <a:bodyPr>
            <a:normAutofit/>
          </a:bodyPr>
          <a:lstStyle>
            <a:lvl1pPr>
              <a:lnSpc>
                <a:spcPct val="85000"/>
              </a:lnSpc>
              <a:spcBef>
                <a:spcPts val="0"/>
              </a:spcBef>
              <a:buNone/>
              <a:defRPr sz="5500" baseline="0"/>
            </a:lvl1pPr>
            <a:lvl2pPr>
              <a:lnSpc>
                <a:spcPct val="85000"/>
              </a:lnSpc>
              <a:spcBef>
                <a:spcPts val="0"/>
              </a:spcBef>
              <a:defRPr sz="5500"/>
            </a:lvl2pPr>
            <a:lvl3pPr>
              <a:defRPr sz="5500"/>
            </a:lvl3pPr>
            <a:lvl4pPr>
              <a:defRPr sz="5500"/>
            </a:lvl4pPr>
            <a:lvl5pPr>
              <a:defRPr sz="5500"/>
            </a:lvl5pPr>
          </a:lstStyle>
          <a:p>
            <a:pPr lvl="0"/>
            <a:r>
              <a:rPr lang="fr-FR" noProof="0"/>
              <a:t>Cliquez pour modifier les styles du texte du masque</a:t>
            </a:r>
          </a:p>
          <a:p>
            <a:pPr lvl="1"/>
            <a:r>
              <a:rPr lang="fr-FR" noProof="0"/>
              <a:t>Deuxième niveau</a:t>
            </a:r>
          </a:p>
        </p:txBody>
      </p:sp>
    </p:spTree>
    <p:extLst>
      <p:ext uri="{BB962C8B-B14F-4D97-AF65-F5344CB8AC3E}">
        <p14:creationId xmlns:p14="http://schemas.microsoft.com/office/powerpoint/2010/main" val="184290220"/>
      </p:ext>
    </p:extLst>
  </p:cSld>
  <p:clrMapOvr>
    <a:masterClrMapping/>
  </p:clrMapOvr>
  <p:transition spd="med">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6" name="TextBox 6">
            <a:extLst>
              <a:ext uri="{FF2B5EF4-FFF2-40B4-BE49-F238E27FC236}">
                <a16:creationId xmlns:a16="http://schemas.microsoft.com/office/drawing/2014/main" id="{CAB480D9-5568-4A72-AADC-C3D21814A061}"/>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3" name="Content Placeholder 2"/>
          <p:cNvSpPr>
            <a:spLocks noGrp="1"/>
          </p:cNvSpPr>
          <p:nvPr>
            <p:ph sz="half" idx="1"/>
          </p:nvPr>
        </p:nvSpPr>
        <p:spPr>
          <a:xfrm>
            <a:off x="314326" y="1184275"/>
            <a:ext cx="3966930" cy="3365499"/>
          </a:xfrm>
        </p:spPr>
        <p:txBody>
          <a:bodyPr>
            <a:normAutofit/>
          </a:bodyPr>
          <a:lstStyle>
            <a:lvl1pPr>
              <a:defRPr sz="1400" baseline="0"/>
            </a:lvl1pPr>
            <a:lvl2pPr>
              <a:defRPr sz="1400" baseline="0">
                <a:solidFill>
                  <a:schemeClr val="tx1"/>
                </a:solidFill>
              </a:defRPr>
            </a:lvl2pPr>
            <a:lvl3pPr>
              <a:defRPr sz="1400" baseline="0">
                <a:solidFill>
                  <a:schemeClr val="tx1"/>
                </a:solidFill>
              </a:defRPr>
            </a:lvl3pPr>
            <a:lvl4pPr>
              <a:defRPr sz="1400" baseline="0">
                <a:solidFill>
                  <a:schemeClr val="tx1"/>
                </a:solidFill>
              </a:defRPr>
            </a:lvl4pPr>
            <a:lvl5pPr>
              <a:defRPr sz="1400" baseline="0">
                <a:solidFill>
                  <a:schemeClr val="tx1"/>
                </a:solidFill>
              </a:defRPr>
            </a:lvl5pPr>
            <a:lvl6pPr>
              <a:defRPr sz="14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4" name="Content Placeholder 3"/>
          <p:cNvSpPr>
            <a:spLocks noGrp="1"/>
          </p:cNvSpPr>
          <p:nvPr>
            <p:ph sz="half" idx="2"/>
          </p:nvPr>
        </p:nvSpPr>
        <p:spPr>
          <a:xfrm>
            <a:off x="4864795" y="1183698"/>
            <a:ext cx="3964880" cy="3364418"/>
          </a:xfrm>
        </p:spPr>
        <p:txBody>
          <a:bodyPr>
            <a:normAutofit/>
          </a:bodyPr>
          <a:lstStyle>
            <a:lvl1pPr>
              <a:defRPr sz="1400"/>
            </a:lvl1pPr>
            <a:lvl2pPr>
              <a:defRPr sz="1400">
                <a:solidFill>
                  <a:schemeClr val="tx1"/>
                </a:solidFill>
              </a:defRPr>
            </a:lvl2pPr>
            <a:lvl3pPr>
              <a:defRPr sz="1400">
                <a:solidFill>
                  <a:schemeClr val="tx1"/>
                </a:solidFill>
              </a:defRPr>
            </a:lvl3pPr>
            <a:lvl4pPr>
              <a:defRPr sz="1400">
                <a:solidFill>
                  <a:schemeClr val="tx1"/>
                </a:solidFill>
              </a:defRPr>
            </a:lvl4pPr>
            <a:lvl5pPr>
              <a:defRPr sz="1400">
                <a:solidFill>
                  <a:schemeClr val="tx1"/>
                </a:solidFill>
              </a:defRPr>
            </a:lvl5pPr>
            <a:lvl6pPr>
              <a:defRPr sz="14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5" name="Title 4"/>
          <p:cNvSpPr>
            <a:spLocks noGrp="1"/>
          </p:cNvSpPr>
          <p:nvPr>
            <p:ph type="title"/>
          </p:nvPr>
        </p:nvSpPr>
        <p:spPr/>
        <p:txBody>
          <a:bodyPr/>
          <a:lstStyle/>
          <a:p>
            <a:r>
              <a:rPr lang="fr-FR" noProof="0"/>
              <a:t>Modifiez le style du titre</a:t>
            </a:r>
            <a:endParaRPr lang="en-GB" dirty="0"/>
          </a:p>
        </p:txBody>
      </p:sp>
    </p:spTree>
    <p:extLst>
      <p:ext uri="{BB962C8B-B14F-4D97-AF65-F5344CB8AC3E}">
        <p14:creationId xmlns:p14="http://schemas.microsoft.com/office/powerpoint/2010/main" val="3620574054"/>
      </p:ext>
    </p:extLst>
  </p:cSld>
  <p:clrMapOvr>
    <a:masterClrMapping/>
  </p:clrMapOvr>
  <p:transition spd="med">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0ACDB651-276A-47B4-9485-36F625F3CDC0}"/>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
        <p:nvSpPr>
          <p:cNvPr id="3" name="Title 2"/>
          <p:cNvSpPr>
            <a:spLocks noGrp="1"/>
          </p:cNvSpPr>
          <p:nvPr>
            <p:ph type="title"/>
          </p:nvPr>
        </p:nvSpPr>
        <p:spPr/>
        <p:txBody>
          <a:bodyPr/>
          <a:lstStyle>
            <a:lvl1pPr>
              <a:defRPr/>
            </a:lvl1pPr>
          </a:lstStyle>
          <a:p>
            <a:r>
              <a:rPr lang="fr-FR" noProof="0"/>
              <a:t>Modifiez le style du titre</a:t>
            </a:r>
            <a:endParaRPr lang="fr-FR" noProof="0" dirty="0"/>
          </a:p>
        </p:txBody>
      </p:sp>
    </p:spTree>
    <p:extLst>
      <p:ext uri="{BB962C8B-B14F-4D97-AF65-F5344CB8AC3E}">
        <p14:creationId xmlns:p14="http://schemas.microsoft.com/office/powerpoint/2010/main" val="1008090822"/>
      </p:ext>
    </p:extLst>
  </p:cSld>
  <p:clrMapOvr>
    <a:masterClrMapping/>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Image pleine page">
    <p:bg>
      <p:bgPr>
        <a:solidFill>
          <a:schemeClr val="tx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0" y="0"/>
            <a:ext cx="9144000" cy="5143500"/>
          </a:xfrm>
        </p:spPr>
        <p:txBody>
          <a:bodyPr/>
          <a:lstStyle/>
          <a:p>
            <a:pPr lvl="0"/>
            <a:r>
              <a:rPr lang="fr-FR" noProof="0"/>
              <a:t>Cliquez sur l'icône pour ajouter une image</a:t>
            </a:r>
            <a:endParaRPr lang="fr-FR" noProof="0" dirty="0"/>
          </a:p>
        </p:txBody>
      </p:sp>
      <p:sp>
        <p:nvSpPr>
          <p:cNvPr id="3" name="Title 2"/>
          <p:cNvSpPr>
            <a:spLocks noGrp="1"/>
          </p:cNvSpPr>
          <p:nvPr>
            <p:ph type="title"/>
          </p:nvPr>
        </p:nvSpPr>
        <p:spPr/>
        <p:txBody>
          <a:bodyPr/>
          <a:lstStyle>
            <a:lvl1pPr>
              <a:defRPr>
                <a:solidFill>
                  <a:schemeClr val="tx1"/>
                </a:solidFill>
              </a:defRPr>
            </a:lvl1pPr>
          </a:lstStyle>
          <a:p>
            <a:r>
              <a:rPr lang="fr-FR"/>
              <a:t>Modifiez le style du titre</a:t>
            </a:r>
            <a:endParaRPr lang="en-GB" dirty="0"/>
          </a:p>
        </p:txBody>
      </p:sp>
    </p:spTree>
    <p:extLst>
      <p:ext uri="{BB962C8B-B14F-4D97-AF65-F5344CB8AC3E}">
        <p14:creationId xmlns:p14="http://schemas.microsoft.com/office/powerpoint/2010/main" val="4166771675"/>
      </p:ext>
    </p:extLst>
  </p:cSld>
  <p:clrMapOvr>
    <a:masterClrMapping/>
  </p:clrMapOvr>
  <p:transitio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2FEC8C0-5F56-4F98-B4D3-30F58A398D89}"/>
              </a:ext>
            </a:extLst>
          </p:cNvPr>
          <p:cNvSpPr txBox="1">
            <a:spLocks noChangeArrowheads="1"/>
          </p:cNvSpPr>
          <p:nvPr userDrawn="1"/>
        </p:nvSpPr>
        <p:spPr bwMode="auto">
          <a:xfrm>
            <a:off x="619125" y="4749800"/>
            <a:ext cx="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endParaRPr lang="fr-FR" altLang="fr-FR" sz="800">
              <a:solidFill>
                <a:schemeClr val="bg2"/>
              </a:solidFill>
              <a:latin typeface="Helvetica 75 Bold" panose="020B0804020202020204" pitchFamily="34" charset="0"/>
            </a:endParaRPr>
          </a:p>
        </p:txBody>
      </p:sp>
    </p:spTree>
    <p:extLst>
      <p:ext uri="{BB962C8B-B14F-4D97-AF65-F5344CB8AC3E}">
        <p14:creationId xmlns:p14="http://schemas.microsoft.com/office/powerpoint/2010/main" val="3004396151"/>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339725" y="339724"/>
            <a:ext cx="8470900" cy="623889"/>
          </a:xfrm>
        </p:spPr>
        <p:txBody>
          <a:bodyPr/>
          <a:lstStyle>
            <a:lvl1pPr>
              <a:lnSpc>
                <a:spcPct val="90000"/>
              </a:lnSpc>
              <a:spcAft>
                <a:spcPts val="0"/>
              </a:spcAft>
              <a:defRPr sz="2000">
                <a:solidFill>
                  <a:srgbClr val="FF6600"/>
                </a:solidFill>
                <a:latin typeface="Helvetica 75 Bold" panose="020B0804020202020204" pitchFamily="34" charset="0"/>
              </a:defRPr>
            </a:lvl1pPr>
          </a:lstStyle>
          <a:p>
            <a:r>
              <a:rPr lang="fr-FR"/>
              <a:t>Modifiez le style du titre</a:t>
            </a:r>
            <a:endParaRPr lang="en-US" dirty="0"/>
          </a:p>
        </p:txBody>
      </p:sp>
      <p:sp>
        <p:nvSpPr>
          <p:cNvPr id="3" name="Content Placeholder 2"/>
          <p:cNvSpPr>
            <a:spLocks noGrp="1"/>
          </p:cNvSpPr>
          <p:nvPr>
            <p:ph idx="1"/>
          </p:nvPr>
        </p:nvSpPr>
        <p:spPr>
          <a:xfrm>
            <a:off x="339724" y="1304925"/>
            <a:ext cx="4065589" cy="3165474"/>
          </a:xfrm>
        </p:spPr>
        <p:txBody>
          <a:bodyPr/>
          <a:lstStyle>
            <a:lvl1pPr>
              <a:lnSpc>
                <a:spcPct val="90000"/>
              </a:lnSpc>
              <a:spcAft>
                <a:spcPts val="800"/>
              </a:spcAft>
              <a:defRPr baseline="0">
                <a:solidFill>
                  <a:srgbClr val="FF6600"/>
                </a:solidFill>
                <a:latin typeface="Helvetica 75 Bold" panose="020B0804020202020204" pitchFamily="34" charset="0"/>
              </a:defRPr>
            </a:lvl1pPr>
            <a:lvl2pPr>
              <a:lnSpc>
                <a:spcPct val="90000"/>
              </a:lnSpc>
              <a:spcAft>
                <a:spcPts val="800"/>
              </a:spcAft>
              <a:defRPr>
                <a:latin typeface="Helvetica 75 Bold" panose="020B0804020202020204" pitchFamily="34" charset="0"/>
              </a:defRPr>
            </a:lvl2pPr>
            <a:lvl3pPr>
              <a:lnSpc>
                <a:spcPct val="90000"/>
              </a:lnSpc>
              <a:spcAft>
                <a:spcPts val="800"/>
              </a:spcAft>
              <a:defRPr>
                <a:latin typeface="Helvetica 75 Bold" panose="020B0804020202020204" pitchFamily="34" charset="0"/>
              </a:defRPr>
            </a:lvl3pPr>
            <a:lvl4pPr>
              <a:lnSpc>
                <a:spcPct val="90000"/>
              </a:lnSpc>
              <a:spcAft>
                <a:spcPts val="800"/>
              </a:spcAft>
              <a:defRPr>
                <a:latin typeface="Helvetica 75 Bold" panose="020B0804020202020204" pitchFamily="34" charset="0"/>
              </a:defRPr>
            </a:lvl4pPr>
            <a:lvl5pPr>
              <a:lnSpc>
                <a:spcPct val="90000"/>
              </a:lnSpc>
              <a:spcAft>
                <a:spcPts val="800"/>
              </a:spcAft>
              <a:defRPr>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2"/>
          <p:cNvSpPr>
            <a:spLocks noGrp="1"/>
          </p:cNvSpPr>
          <p:nvPr>
            <p:ph idx="10"/>
          </p:nvPr>
        </p:nvSpPr>
        <p:spPr>
          <a:xfrm>
            <a:off x="4738688" y="1304925"/>
            <a:ext cx="4065589" cy="3165474"/>
          </a:xfrm>
        </p:spPr>
        <p:txBody>
          <a:bodyPr/>
          <a:lstStyle>
            <a:lvl1pPr>
              <a:lnSpc>
                <a:spcPct val="90000"/>
              </a:lnSpc>
              <a:spcAft>
                <a:spcPts val="800"/>
              </a:spcAft>
              <a:defRPr baseline="0">
                <a:solidFill>
                  <a:srgbClr val="FF6600"/>
                </a:solidFill>
                <a:latin typeface="Helvetica 75 Bold" panose="020B0804020202020204" pitchFamily="34" charset="0"/>
              </a:defRPr>
            </a:lvl1pPr>
            <a:lvl2pPr>
              <a:lnSpc>
                <a:spcPct val="90000"/>
              </a:lnSpc>
              <a:spcAft>
                <a:spcPts val="800"/>
              </a:spcAft>
              <a:defRPr>
                <a:latin typeface="Helvetica 75 Bold" panose="020B0804020202020204" pitchFamily="34" charset="0"/>
              </a:defRPr>
            </a:lvl2pPr>
            <a:lvl3pPr>
              <a:lnSpc>
                <a:spcPct val="90000"/>
              </a:lnSpc>
              <a:spcAft>
                <a:spcPts val="800"/>
              </a:spcAft>
              <a:defRPr>
                <a:latin typeface="Helvetica 75 Bold" panose="020B0804020202020204" pitchFamily="34" charset="0"/>
              </a:defRPr>
            </a:lvl3pPr>
            <a:lvl4pPr>
              <a:lnSpc>
                <a:spcPct val="90000"/>
              </a:lnSpc>
              <a:spcAft>
                <a:spcPts val="800"/>
              </a:spcAft>
              <a:defRPr>
                <a:latin typeface="Helvetica 75 Bold" panose="020B0804020202020204" pitchFamily="34" charset="0"/>
              </a:defRPr>
            </a:lvl4pPr>
            <a:lvl5pPr>
              <a:lnSpc>
                <a:spcPct val="90000"/>
              </a:lnSpc>
              <a:spcAft>
                <a:spcPts val="800"/>
              </a:spcAft>
              <a:defRPr>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Tree>
    <p:extLst>
      <p:ext uri="{BB962C8B-B14F-4D97-AF65-F5344CB8AC3E}">
        <p14:creationId xmlns:p14="http://schemas.microsoft.com/office/powerpoint/2010/main" val="2615685306"/>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re et message clé">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726" y="1304925"/>
            <a:ext cx="8470899" cy="3165475"/>
          </a:xfrm>
        </p:spPr>
        <p:txBody>
          <a:bodyPr/>
          <a:lstStyle>
            <a:lvl1pPr>
              <a:lnSpc>
                <a:spcPct val="85000"/>
              </a:lnSpc>
              <a:spcAft>
                <a:spcPts val="2400"/>
              </a:spcAft>
              <a:defRPr sz="3000" baseline="0">
                <a:solidFill>
                  <a:schemeClr val="bg1"/>
                </a:solidFill>
                <a:latin typeface="Helvetica 75 Bold" panose="020B0804020202020204" pitchFamily="34" charset="0"/>
              </a:defRPr>
            </a:lvl1pPr>
            <a:lvl2pPr>
              <a:lnSpc>
                <a:spcPct val="90000"/>
              </a:lnSpc>
              <a:spcAft>
                <a:spcPts val="800"/>
              </a:spcAft>
              <a:defRPr sz="1400">
                <a:solidFill>
                  <a:schemeClr val="bg1"/>
                </a:solidFill>
                <a:latin typeface="Helvetica 75 Bold" panose="020B0804020202020204" pitchFamily="34" charset="0"/>
              </a:defRPr>
            </a:lvl2pPr>
            <a:lvl3pPr>
              <a:lnSpc>
                <a:spcPct val="90000"/>
              </a:lnSpc>
              <a:spcAft>
                <a:spcPts val="800"/>
              </a:spcAft>
              <a:defRPr sz="1400">
                <a:solidFill>
                  <a:schemeClr val="bg1"/>
                </a:solidFill>
                <a:latin typeface="Helvetica 75 Bold" panose="020B0804020202020204" pitchFamily="34" charset="0"/>
              </a:defRPr>
            </a:lvl3pPr>
            <a:lvl4pPr>
              <a:lnSpc>
                <a:spcPct val="90000"/>
              </a:lnSpc>
              <a:spcAft>
                <a:spcPts val="800"/>
              </a:spcAft>
              <a:defRPr sz="1400">
                <a:solidFill>
                  <a:schemeClr val="bg1"/>
                </a:solidFill>
                <a:latin typeface="Helvetica 75 Bold" panose="020B0804020202020204" pitchFamily="34" charset="0"/>
              </a:defRPr>
            </a:lvl4pPr>
            <a:lvl5pPr>
              <a:lnSpc>
                <a:spcPct val="90000"/>
              </a:lnSpc>
              <a:spcAft>
                <a:spcPts val="800"/>
              </a:spcAft>
              <a:defRPr sz="1400">
                <a:solidFill>
                  <a:schemeClr val="bg1"/>
                </a:solidFill>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itle 1"/>
          <p:cNvSpPr>
            <a:spLocks noGrp="1"/>
          </p:cNvSpPr>
          <p:nvPr>
            <p:ph type="title"/>
          </p:nvPr>
        </p:nvSpPr>
        <p:spPr>
          <a:xfrm>
            <a:off x="339725" y="339724"/>
            <a:ext cx="8470900" cy="623889"/>
          </a:xfrm>
        </p:spPr>
        <p:txBody>
          <a:bodyPr/>
          <a:lstStyle>
            <a:lvl1pPr>
              <a:lnSpc>
                <a:spcPct val="90000"/>
              </a:lnSpc>
              <a:spcAft>
                <a:spcPts val="0"/>
              </a:spcAft>
              <a:defRPr sz="2000">
                <a:solidFill>
                  <a:srgbClr val="FF6600"/>
                </a:solidFill>
                <a:latin typeface="Helvetica 75 Bold" panose="020B0804020202020204" pitchFamily="34" charset="0"/>
              </a:defRPr>
            </a:lvl1pPr>
          </a:lstStyle>
          <a:p>
            <a:r>
              <a:rPr lang="fr-FR"/>
              <a:t>Modifiez le style du titre</a:t>
            </a:r>
            <a:endParaRPr lang="en-US" dirty="0"/>
          </a:p>
        </p:txBody>
      </p:sp>
    </p:spTree>
    <p:extLst>
      <p:ext uri="{BB962C8B-B14F-4D97-AF65-F5344CB8AC3E}">
        <p14:creationId xmlns:p14="http://schemas.microsoft.com/office/powerpoint/2010/main" val="2722072509"/>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essage clé">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726" y="339725"/>
            <a:ext cx="8470899" cy="4130675"/>
          </a:xfrm>
        </p:spPr>
        <p:txBody>
          <a:bodyPr/>
          <a:lstStyle>
            <a:lvl1pPr>
              <a:lnSpc>
                <a:spcPct val="85000"/>
              </a:lnSpc>
              <a:spcAft>
                <a:spcPts val="2400"/>
              </a:spcAft>
              <a:defRPr sz="3000" baseline="0">
                <a:solidFill>
                  <a:schemeClr val="bg1"/>
                </a:solidFill>
                <a:latin typeface="Helvetica 75 Bold" panose="020B0804020202020204" pitchFamily="34" charset="0"/>
              </a:defRPr>
            </a:lvl1pPr>
            <a:lvl2pPr>
              <a:lnSpc>
                <a:spcPct val="90000"/>
              </a:lnSpc>
              <a:spcAft>
                <a:spcPts val="800"/>
              </a:spcAft>
              <a:defRPr sz="1400">
                <a:solidFill>
                  <a:schemeClr val="bg1"/>
                </a:solidFill>
                <a:latin typeface="Helvetica 75 Bold" panose="020B0804020202020204" pitchFamily="34" charset="0"/>
              </a:defRPr>
            </a:lvl2pPr>
            <a:lvl3pPr>
              <a:lnSpc>
                <a:spcPct val="90000"/>
              </a:lnSpc>
              <a:spcAft>
                <a:spcPts val="800"/>
              </a:spcAft>
              <a:defRPr sz="1400">
                <a:solidFill>
                  <a:schemeClr val="bg1"/>
                </a:solidFill>
                <a:latin typeface="Helvetica 75 Bold" panose="020B0804020202020204" pitchFamily="34" charset="0"/>
              </a:defRPr>
            </a:lvl3pPr>
            <a:lvl4pPr>
              <a:lnSpc>
                <a:spcPct val="90000"/>
              </a:lnSpc>
              <a:spcAft>
                <a:spcPts val="800"/>
              </a:spcAft>
              <a:defRPr sz="1400">
                <a:solidFill>
                  <a:schemeClr val="bg1"/>
                </a:solidFill>
                <a:latin typeface="Helvetica 75 Bold" panose="020B0804020202020204" pitchFamily="34" charset="0"/>
              </a:defRPr>
            </a:lvl4pPr>
            <a:lvl5pPr>
              <a:lnSpc>
                <a:spcPct val="90000"/>
              </a:lnSpc>
              <a:spcAft>
                <a:spcPts val="800"/>
              </a:spcAft>
              <a:defRPr sz="1400">
                <a:solidFill>
                  <a:schemeClr val="bg1"/>
                </a:solidFill>
                <a:latin typeface="Helvetica 75 Bold" panose="020B0804020202020204" pitchFamily="34" charset="0"/>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Tree>
    <p:extLst>
      <p:ext uri="{BB962C8B-B14F-4D97-AF65-F5344CB8AC3E}">
        <p14:creationId xmlns:p14="http://schemas.microsoft.com/office/powerpoint/2010/main" val="804600572"/>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spcAft>
                <a:spcPts val="0"/>
              </a:spcAft>
              <a:defRPr>
                <a:solidFill>
                  <a:srgbClr val="FF6600"/>
                </a:solidFill>
                <a:latin typeface="Helvetica 75 Bold" panose="020B0804020202020204" pitchFamily="34" charset="0"/>
              </a:defRPr>
            </a:lvl1pPr>
          </a:lstStyle>
          <a:p>
            <a:r>
              <a:rPr lang="fr-FR"/>
              <a:t>Modifiez le style du titre</a:t>
            </a:r>
            <a:endParaRPr lang="en-US" dirty="0"/>
          </a:p>
        </p:txBody>
      </p:sp>
    </p:spTree>
    <p:extLst>
      <p:ext uri="{BB962C8B-B14F-4D97-AF65-F5344CB8AC3E}">
        <p14:creationId xmlns:p14="http://schemas.microsoft.com/office/powerpoint/2010/main" val="1155462765"/>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8809064"/>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slideLayout" Target="../slideLayouts/slideLayout27.xml"/><Relationship Id="rId26" Type="http://schemas.openxmlformats.org/officeDocument/2006/relationships/slideLayout" Target="../slideLayouts/slideLayout35.xml"/><Relationship Id="rId3" Type="http://schemas.openxmlformats.org/officeDocument/2006/relationships/slideLayout" Target="../slideLayouts/slideLayout12.xml"/><Relationship Id="rId21" Type="http://schemas.openxmlformats.org/officeDocument/2006/relationships/slideLayout" Target="../slideLayouts/slideLayout30.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5" Type="http://schemas.openxmlformats.org/officeDocument/2006/relationships/slideLayout" Target="../slideLayouts/slideLayout34.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24" Type="http://schemas.openxmlformats.org/officeDocument/2006/relationships/slideLayout" Target="../slideLayouts/slideLayout33.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23" Type="http://schemas.openxmlformats.org/officeDocument/2006/relationships/slideLayout" Target="../slideLayouts/slideLayout32.xml"/><Relationship Id="rId28" Type="http://schemas.openxmlformats.org/officeDocument/2006/relationships/theme" Target="../theme/theme2.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slideLayout" Target="../slideLayouts/slideLayout31.xml"/><Relationship Id="rId27"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5" Type="http://schemas.openxmlformats.org/officeDocument/2006/relationships/slideLayout" Target="../slideLayouts/slideLayout41.xml"/><Relationship Id="rId4" Type="http://schemas.openxmlformats.org/officeDocument/2006/relationships/slideLayout" Target="../slideLayouts/slideLayout40.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817A9FEB-E79D-42A9-8E1F-2AD07006D402}"/>
              </a:ext>
            </a:extLst>
          </p:cNvPr>
          <p:cNvSpPr>
            <a:spLocks noGrp="1"/>
          </p:cNvSpPr>
          <p:nvPr>
            <p:ph type="title"/>
          </p:nvPr>
        </p:nvSpPr>
        <p:spPr bwMode="auto">
          <a:xfrm>
            <a:off x="339725" y="339725"/>
            <a:ext cx="8470900" cy="620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en-US"/>
              <a:t>Cliquez ici pour saisir le titre principal</a:t>
            </a:r>
          </a:p>
        </p:txBody>
      </p:sp>
      <p:sp>
        <p:nvSpPr>
          <p:cNvPr id="1027" name="Text Placeholder 2">
            <a:extLst>
              <a:ext uri="{FF2B5EF4-FFF2-40B4-BE49-F238E27FC236}">
                <a16:creationId xmlns:a16="http://schemas.microsoft.com/office/drawing/2014/main" id="{80A45F1B-9D92-40CD-B6C4-D75720177916}"/>
              </a:ext>
            </a:extLst>
          </p:cNvPr>
          <p:cNvSpPr>
            <a:spLocks noGrp="1"/>
          </p:cNvSpPr>
          <p:nvPr>
            <p:ph type="body" idx="1"/>
          </p:nvPr>
        </p:nvSpPr>
        <p:spPr bwMode="auto">
          <a:xfrm>
            <a:off x="336550" y="1304925"/>
            <a:ext cx="8474075" cy="316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fr-FR" altLang="en-US"/>
              <a:t>Modifiez le texte du masque</a:t>
            </a:r>
          </a:p>
          <a:p>
            <a:pPr lvl="1"/>
            <a:r>
              <a:rPr lang="fr-FR" altLang="en-US"/>
              <a:t>Deuxième niveau</a:t>
            </a:r>
          </a:p>
          <a:p>
            <a:pPr lvl="2"/>
            <a:r>
              <a:rPr lang="fr-FR" altLang="en-US"/>
              <a:t>Troisième niveau</a:t>
            </a:r>
          </a:p>
          <a:p>
            <a:pPr lvl="3"/>
            <a:r>
              <a:rPr lang="fr-FR" altLang="en-US"/>
              <a:t>Quatrième niveau</a:t>
            </a:r>
          </a:p>
          <a:p>
            <a:pPr lvl="4"/>
            <a:r>
              <a:rPr lang="fr-FR" altLang="en-US"/>
              <a:t>Cinquième niveau</a:t>
            </a:r>
            <a:endParaRPr lang="en-GB" altLang="en-US"/>
          </a:p>
        </p:txBody>
      </p:sp>
      <p:sp>
        <p:nvSpPr>
          <p:cNvPr id="4" name="Text Placeholder 10">
            <a:extLst>
              <a:ext uri="{FF2B5EF4-FFF2-40B4-BE49-F238E27FC236}">
                <a16:creationId xmlns:a16="http://schemas.microsoft.com/office/drawing/2014/main" id="{B8D4A11C-0FA1-41C9-9E99-1B10913806AB}"/>
              </a:ext>
            </a:extLst>
          </p:cNvPr>
          <p:cNvSpPr txBox="1">
            <a:spLocks/>
          </p:cNvSpPr>
          <p:nvPr/>
        </p:nvSpPr>
        <p:spPr>
          <a:xfrm>
            <a:off x="336550" y="4659313"/>
            <a:ext cx="274638" cy="334962"/>
          </a:xfrm>
          <a:prstGeom prst="rect">
            <a:avLst/>
          </a:prstGeom>
        </p:spPr>
        <p:txBody>
          <a:bodyPr lIns="0" tIns="0" rIns="0" bIns="0" anchor="b">
            <a:normAutofit/>
          </a:bodyPr>
          <a:lstStyle>
            <a:lvl1pPr>
              <a:defRPr sz="1400">
                <a:solidFill>
                  <a:schemeClr val="tx1"/>
                </a:solidFill>
                <a:latin typeface="Helvetica 75" panose="020B0804020202020204" pitchFamily="34" charset="0"/>
                <a:ea typeface="ＭＳ Ｐゴシック" panose="020B0600070205080204" pitchFamily="34" charset="-128"/>
              </a:defRPr>
            </a:lvl1pPr>
            <a:lvl2pPr marL="688975" indent="-231775">
              <a:defRPr sz="1400">
                <a:solidFill>
                  <a:schemeClr val="tx1"/>
                </a:solidFill>
                <a:latin typeface="Helvetica 75" panose="020B0804020202020204" pitchFamily="34" charset="0"/>
                <a:ea typeface="ＭＳ Ｐゴシック" panose="020B0600070205080204" pitchFamily="34" charset="-128"/>
              </a:defRPr>
            </a:lvl2pPr>
            <a:lvl3pPr marL="1244600" indent="-285750">
              <a:defRPr sz="1400">
                <a:solidFill>
                  <a:schemeClr val="tx1"/>
                </a:solidFill>
                <a:latin typeface="Helvetica 75" panose="020B0804020202020204" pitchFamily="34" charset="0"/>
                <a:ea typeface="ＭＳ Ｐゴシック" panose="020B0600070205080204" pitchFamily="34" charset="-128"/>
              </a:defRPr>
            </a:lvl3pPr>
            <a:lvl4pPr marL="1663700" indent="-285750">
              <a:defRPr sz="1400">
                <a:solidFill>
                  <a:schemeClr val="tx1"/>
                </a:solidFill>
                <a:latin typeface="Helvetica 75" panose="020B0804020202020204" pitchFamily="34" charset="0"/>
                <a:ea typeface="ＭＳ Ｐゴシック" panose="020B0600070205080204" pitchFamily="34" charset="-128"/>
              </a:defRPr>
            </a:lvl4pPr>
            <a:lvl5pPr marL="2251075" indent="-596900">
              <a:defRPr sz="1400">
                <a:solidFill>
                  <a:schemeClr val="tx1"/>
                </a:solidFill>
                <a:latin typeface="Helvetica 75" panose="020B0804020202020204" pitchFamily="34" charset="0"/>
                <a:ea typeface="ＭＳ Ｐゴシック" panose="020B0600070205080204" pitchFamily="34" charset="-128"/>
              </a:defRPr>
            </a:lvl5pPr>
            <a:lvl6pPr marL="2708275" indent="-596900" eaLnBrk="0" fontAlgn="base" hangingPunct="0">
              <a:spcBef>
                <a:spcPct val="0"/>
              </a:spcBef>
              <a:spcAft>
                <a:spcPct val="0"/>
              </a:spcAft>
              <a:defRPr sz="1400">
                <a:solidFill>
                  <a:schemeClr val="tx1"/>
                </a:solidFill>
                <a:latin typeface="Helvetica 75" panose="020B0804020202020204" pitchFamily="34" charset="0"/>
                <a:ea typeface="ＭＳ Ｐゴシック" panose="020B0600070205080204" pitchFamily="34" charset="-128"/>
              </a:defRPr>
            </a:lvl6pPr>
            <a:lvl7pPr marL="3165475" indent="-596900" eaLnBrk="0" fontAlgn="base" hangingPunct="0">
              <a:spcBef>
                <a:spcPct val="0"/>
              </a:spcBef>
              <a:spcAft>
                <a:spcPct val="0"/>
              </a:spcAft>
              <a:defRPr sz="1400">
                <a:solidFill>
                  <a:schemeClr val="tx1"/>
                </a:solidFill>
                <a:latin typeface="Helvetica 75" panose="020B0804020202020204" pitchFamily="34" charset="0"/>
                <a:ea typeface="ＭＳ Ｐゴシック" panose="020B0600070205080204" pitchFamily="34" charset="-128"/>
              </a:defRPr>
            </a:lvl7pPr>
            <a:lvl8pPr marL="3622675" indent="-596900" eaLnBrk="0" fontAlgn="base" hangingPunct="0">
              <a:spcBef>
                <a:spcPct val="0"/>
              </a:spcBef>
              <a:spcAft>
                <a:spcPct val="0"/>
              </a:spcAft>
              <a:defRPr sz="1400">
                <a:solidFill>
                  <a:schemeClr val="tx1"/>
                </a:solidFill>
                <a:latin typeface="Helvetica 75" panose="020B0804020202020204" pitchFamily="34" charset="0"/>
                <a:ea typeface="ＭＳ Ｐゴシック" panose="020B0600070205080204" pitchFamily="34" charset="-128"/>
              </a:defRPr>
            </a:lvl8pPr>
            <a:lvl9pPr marL="4079875" indent="-596900" eaLnBrk="0" fontAlgn="base" hangingPunct="0">
              <a:spcBef>
                <a:spcPct val="0"/>
              </a:spcBef>
              <a:spcAft>
                <a:spcPct val="0"/>
              </a:spcAft>
              <a:defRPr sz="1400">
                <a:solidFill>
                  <a:schemeClr val="tx1"/>
                </a:solidFill>
                <a:latin typeface="Helvetica 75" panose="020B0804020202020204" pitchFamily="34" charset="0"/>
                <a:ea typeface="ＭＳ Ｐゴシック" panose="020B0600070205080204" pitchFamily="34" charset="-128"/>
              </a:defRPr>
            </a:lvl9pPr>
          </a:lstStyle>
          <a:p>
            <a:pPr defTabSz="914400" eaLnBrk="1" hangingPunct="1">
              <a:lnSpc>
                <a:spcPct val="85000"/>
              </a:lnSpc>
              <a:spcAft>
                <a:spcPts val="1200"/>
              </a:spcAft>
              <a:buClr>
                <a:srgbClr val="FFFFFF"/>
              </a:buClr>
              <a:buFont typeface="Helvetica 75" panose="020B0804020202020204" pitchFamily="34" charset="0"/>
              <a:buNone/>
              <a:defRPr/>
            </a:pPr>
            <a:fld id="{69DEA0E6-3E62-4723-A755-883D4509E9DA}" type="slidenum">
              <a:rPr lang="en-GB" altLang="fr-FR" sz="800" smtClean="0">
                <a:solidFill>
                  <a:schemeClr val="bg1"/>
                </a:solidFill>
                <a:latin typeface="Helvetica 75 Bold" panose="020B0804020202020204" pitchFamily="34" charset="0"/>
                <a:cs typeface="Arial" panose="020B0604020202020204" pitchFamily="34" charset="0"/>
              </a:rPr>
              <a:pPr defTabSz="914400" eaLnBrk="1" hangingPunct="1">
                <a:lnSpc>
                  <a:spcPct val="85000"/>
                </a:lnSpc>
                <a:spcAft>
                  <a:spcPts val="1200"/>
                </a:spcAft>
                <a:buClr>
                  <a:srgbClr val="FFFFFF"/>
                </a:buClr>
                <a:buFont typeface="Helvetica 75" panose="020B0804020202020204" pitchFamily="34" charset="0"/>
                <a:buNone/>
                <a:defRPr/>
              </a:pPr>
              <a:t>‹N°›</a:t>
            </a:fld>
            <a:endParaRPr lang="en-GB" altLang="fr-FR" sz="800">
              <a:solidFill>
                <a:schemeClr val="bg1"/>
              </a:solidFill>
              <a:latin typeface="Helvetica 75 Bold" panose="020B0804020202020204" pitchFamily="34" charset="0"/>
              <a:cs typeface="Arial" panose="020B0604020202020204" pitchFamily="34" charset="0"/>
            </a:endParaRPr>
          </a:p>
        </p:txBody>
      </p:sp>
      <p:sp>
        <p:nvSpPr>
          <p:cNvPr id="1029" name="ZoneTexte 1028">
            <a:extLst>
              <a:ext uri="{FF2B5EF4-FFF2-40B4-BE49-F238E27FC236}">
                <a16:creationId xmlns:a16="http://schemas.microsoft.com/office/drawing/2014/main" id="{3C86BAED-129B-4F64-9018-5DC9E6A1D1BB}"/>
              </a:ext>
            </a:extLst>
          </p:cNvPr>
          <p:cNvSpPr txBox="1"/>
          <p:nvPr>
            <p:extLst>
              <p:ext uri="{1162E1C5-73C7-4A58-AE30-91384D911F3F}">
                <p184:classification xmlns:p184="http://schemas.microsoft.com/office/powerpoint/2018/4/main" val="ftr"/>
              </p:ext>
            </p:extLst>
          </p:nvPr>
        </p:nvSpPr>
        <p:spPr>
          <a:xfrm>
            <a:off x="4125913" y="5021580"/>
            <a:ext cx="920750" cy="121920"/>
          </a:xfrm>
          <a:prstGeom prst="rect">
            <a:avLst/>
          </a:prstGeom>
        </p:spPr>
        <p:txBody>
          <a:bodyPr horzOverflow="overflow" lIns="0" tIns="0" rIns="0" bIns="0">
            <a:spAutoFit/>
          </a:bodyPr>
          <a:lstStyle/>
          <a:p>
            <a:pPr algn="l"/>
            <a:r>
              <a:rPr lang="fr-FR" sz="800">
                <a:solidFill>
                  <a:srgbClr val="ED7D31"/>
                </a:solidFill>
                <a:latin typeface="Helvetica 75 Bold" panose="020B0804020202020204" pitchFamily="34" charset="0"/>
              </a:rPr>
              <a:t>Orange Restricted</a:t>
            </a:r>
          </a:p>
        </p:txBody>
      </p:sp>
    </p:spTree>
  </p:cSld>
  <p:clrMap bg1="dk1" tx1="lt1" bg2="dk2" tx2="lt2" accent1="accent1" accent2="accent2" accent3="accent3" accent4="accent4" accent5="accent5" accent6="accent6" hlink="hlink" folHlink="folHlink"/>
  <p:sldLayoutIdLst>
    <p:sldLayoutId id="2147485826" r:id="rId1"/>
    <p:sldLayoutId id="2147485817" r:id="rId2"/>
    <p:sldLayoutId id="2147485818" r:id="rId3"/>
    <p:sldLayoutId id="2147485819" r:id="rId4"/>
    <p:sldLayoutId id="2147485820" r:id="rId5"/>
    <p:sldLayoutId id="2147485821" r:id="rId6"/>
    <p:sldLayoutId id="2147485822" r:id="rId7"/>
    <p:sldLayoutId id="2147485823" r:id="rId8"/>
    <p:sldLayoutId id="2147485824" r:id="rId9"/>
  </p:sldLayoutIdLst>
  <p:transition spd="med">
    <p:fade/>
  </p:transition>
  <p:hf hdr="0"/>
  <p:txStyles>
    <p:titleStyle>
      <a:lvl1pPr algn="l" defTabSz="514350" rtl="0" eaLnBrk="0" fontAlgn="base" hangingPunct="0">
        <a:lnSpc>
          <a:spcPct val="90000"/>
        </a:lnSpc>
        <a:spcBef>
          <a:spcPct val="0"/>
        </a:spcBef>
        <a:spcAft>
          <a:spcPct val="0"/>
        </a:spcAft>
        <a:defRPr sz="2000" kern="1200">
          <a:solidFill>
            <a:srgbClr val="FF6600"/>
          </a:solidFill>
          <a:latin typeface="Helvetica 75 Bold" panose="020B0804020202020204" pitchFamily="34" charset="0"/>
          <a:ea typeface="MS PGothic" panose="020B0600070205080204" pitchFamily="34" charset="-128"/>
          <a:cs typeface="+mj-cs"/>
        </a:defRPr>
      </a:lvl1pPr>
      <a:lvl2pPr algn="l" defTabSz="514350" rtl="0" eaLnBrk="0" fontAlgn="base" hangingPunct="0">
        <a:lnSpc>
          <a:spcPct val="90000"/>
        </a:lnSpc>
        <a:spcBef>
          <a:spcPct val="0"/>
        </a:spcBef>
        <a:spcAft>
          <a:spcPct val="0"/>
        </a:spcAft>
        <a:defRPr sz="2000">
          <a:solidFill>
            <a:srgbClr val="FF6600"/>
          </a:solidFill>
          <a:latin typeface="Helvetica 75 Bold" pitchFamily="34" charset="0"/>
          <a:ea typeface="MS PGothic" panose="020B0600070205080204" pitchFamily="34" charset="-128"/>
        </a:defRPr>
      </a:lvl2pPr>
      <a:lvl3pPr algn="l" defTabSz="514350" rtl="0" eaLnBrk="0" fontAlgn="base" hangingPunct="0">
        <a:lnSpc>
          <a:spcPct val="90000"/>
        </a:lnSpc>
        <a:spcBef>
          <a:spcPct val="0"/>
        </a:spcBef>
        <a:spcAft>
          <a:spcPct val="0"/>
        </a:spcAft>
        <a:defRPr sz="2000">
          <a:solidFill>
            <a:srgbClr val="FF6600"/>
          </a:solidFill>
          <a:latin typeface="Helvetica 75 Bold" pitchFamily="34" charset="0"/>
          <a:ea typeface="MS PGothic" panose="020B0600070205080204" pitchFamily="34" charset="-128"/>
        </a:defRPr>
      </a:lvl3pPr>
      <a:lvl4pPr algn="l" defTabSz="514350" rtl="0" eaLnBrk="0" fontAlgn="base" hangingPunct="0">
        <a:lnSpc>
          <a:spcPct val="90000"/>
        </a:lnSpc>
        <a:spcBef>
          <a:spcPct val="0"/>
        </a:spcBef>
        <a:spcAft>
          <a:spcPct val="0"/>
        </a:spcAft>
        <a:defRPr sz="2000">
          <a:solidFill>
            <a:srgbClr val="FF6600"/>
          </a:solidFill>
          <a:latin typeface="Helvetica 75 Bold" pitchFamily="34" charset="0"/>
          <a:ea typeface="MS PGothic" panose="020B0600070205080204" pitchFamily="34" charset="-128"/>
        </a:defRPr>
      </a:lvl4pPr>
      <a:lvl5pPr algn="l" defTabSz="514350" rtl="0" eaLnBrk="0" fontAlgn="base" hangingPunct="0">
        <a:lnSpc>
          <a:spcPct val="90000"/>
        </a:lnSpc>
        <a:spcBef>
          <a:spcPct val="0"/>
        </a:spcBef>
        <a:spcAft>
          <a:spcPct val="0"/>
        </a:spcAft>
        <a:defRPr sz="2000">
          <a:solidFill>
            <a:srgbClr val="FF6600"/>
          </a:solidFill>
          <a:latin typeface="Helvetica 75 Bold" pitchFamily="34" charset="0"/>
          <a:ea typeface="MS PGothic" panose="020B0600070205080204" pitchFamily="34" charset="-128"/>
        </a:defRPr>
      </a:lvl5pPr>
      <a:lvl6pPr marL="457200" algn="l" defTabSz="514350" rtl="0" eaLnBrk="1" fontAlgn="base" hangingPunct="1">
        <a:lnSpc>
          <a:spcPct val="90000"/>
        </a:lnSpc>
        <a:spcBef>
          <a:spcPct val="0"/>
        </a:spcBef>
        <a:spcAft>
          <a:spcPts val="1200"/>
        </a:spcAft>
        <a:defRPr sz="1600">
          <a:solidFill>
            <a:schemeClr val="tx2"/>
          </a:solidFill>
          <a:latin typeface="Helvetica 75" pitchFamily="34" charset="0"/>
          <a:ea typeface="ＭＳ Ｐゴシック" pitchFamily="34" charset="-128"/>
        </a:defRPr>
      </a:lvl6pPr>
      <a:lvl7pPr marL="914400" algn="l" defTabSz="514350" rtl="0" eaLnBrk="1" fontAlgn="base" hangingPunct="1">
        <a:lnSpc>
          <a:spcPct val="90000"/>
        </a:lnSpc>
        <a:spcBef>
          <a:spcPct val="0"/>
        </a:spcBef>
        <a:spcAft>
          <a:spcPts val="1200"/>
        </a:spcAft>
        <a:defRPr sz="1600">
          <a:solidFill>
            <a:schemeClr val="tx2"/>
          </a:solidFill>
          <a:latin typeface="Helvetica 75" pitchFamily="34" charset="0"/>
          <a:ea typeface="ＭＳ Ｐゴシック" pitchFamily="34" charset="-128"/>
        </a:defRPr>
      </a:lvl7pPr>
      <a:lvl8pPr marL="1371600" algn="l" defTabSz="514350" rtl="0" eaLnBrk="1" fontAlgn="base" hangingPunct="1">
        <a:lnSpc>
          <a:spcPct val="90000"/>
        </a:lnSpc>
        <a:spcBef>
          <a:spcPct val="0"/>
        </a:spcBef>
        <a:spcAft>
          <a:spcPts val="1200"/>
        </a:spcAft>
        <a:defRPr sz="1600">
          <a:solidFill>
            <a:schemeClr val="tx2"/>
          </a:solidFill>
          <a:latin typeface="Helvetica 75" pitchFamily="34" charset="0"/>
          <a:ea typeface="ＭＳ Ｐゴシック" pitchFamily="34" charset="-128"/>
        </a:defRPr>
      </a:lvl8pPr>
      <a:lvl9pPr marL="1828800" algn="l" defTabSz="514350" rtl="0" eaLnBrk="1" fontAlgn="base" hangingPunct="1">
        <a:lnSpc>
          <a:spcPct val="90000"/>
        </a:lnSpc>
        <a:spcBef>
          <a:spcPct val="0"/>
        </a:spcBef>
        <a:spcAft>
          <a:spcPts val="1200"/>
        </a:spcAft>
        <a:defRPr sz="1600">
          <a:solidFill>
            <a:schemeClr val="tx2"/>
          </a:solidFill>
          <a:latin typeface="Helvetica 75" pitchFamily="34" charset="0"/>
          <a:ea typeface="ＭＳ Ｐゴシック" pitchFamily="34" charset="-128"/>
        </a:defRPr>
      </a:lvl9pPr>
    </p:titleStyle>
    <p:bodyStyle>
      <a:lvl1pPr algn="l" defTabSz="514350" rtl="0" eaLnBrk="0" fontAlgn="base" hangingPunct="0">
        <a:lnSpc>
          <a:spcPct val="90000"/>
        </a:lnSpc>
        <a:spcBef>
          <a:spcPct val="0"/>
        </a:spcBef>
        <a:spcAft>
          <a:spcPts val="800"/>
        </a:spcAft>
        <a:buFont typeface="Arial" panose="020B0604020202020204" pitchFamily="34" charset="0"/>
        <a:defRPr sz="1400" kern="1200">
          <a:solidFill>
            <a:srgbClr val="FF6600"/>
          </a:solidFill>
          <a:latin typeface="Helvetica 75 Bold" panose="020B0804020202020204" pitchFamily="34" charset="0"/>
          <a:ea typeface="MS PGothic" panose="020B0600070205080204" pitchFamily="34" charset="-128"/>
          <a:cs typeface="+mn-cs"/>
        </a:defRPr>
      </a:lvl1pPr>
      <a:lvl2pPr algn="l" defTabSz="514350" rtl="0" eaLnBrk="0" fontAlgn="base" hangingPunct="0">
        <a:lnSpc>
          <a:spcPct val="90000"/>
        </a:lnSpc>
        <a:spcBef>
          <a:spcPct val="0"/>
        </a:spcBef>
        <a:spcAft>
          <a:spcPts val="800"/>
        </a:spcAft>
        <a:buFont typeface="Arial" panose="020B0604020202020204" pitchFamily="34" charset="0"/>
        <a:defRPr sz="1400" kern="1200">
          <a:solidFill>
            <a:schemeClr val="bg1"/>
          </a:solidFill>
          <a:latin typeface="Helvetica 75 Bold" panose="020B0804020202020204" pitchFamily="34" charset="0"/>
          <a:ea typeface="MS PGothic" panose="020B0600070205080204" pitchFamily="34" charset="-128"/>
          <a:cs typeface="+mn-cs"/>
        </a:defRPr>
      </a:lvl2pPr>
      <a:lvl3pPr marL="133350" indent="-133350" algn="l" defTabSz="514350" rtl="0" eaLnBrk="0" fontAlgn="base" hangingPunct="0">
        <a:lnSpc>
          <a:spcPct val="90000"/>
        </a:lnSpc>
        <a:spcBef>
          <a:spcPct val="0"/>
        </a:spcBef>
        <a:spcAft>
          <a:spcPts val="800"/>
        </a:spcAft>
        <a:buClr>
          <a:schemeClr val="bg1"/>
        </a:buClr>
        <a:buFont typeface="Helvetica 75" panose="020B0804020202020204"/>
        <a:buChar char="−"/>
        <a:defRPr sz="1400" kern="1200">
          <a:solidFill>
            <a:schemeClr val="bg1"/>
          </a:solidFill>
          <a:latin typeface="Helvetica 75 Bold" panose="020B0804020202020204" pitchFamily="34" charset="0"/>
          <a:ea typeface="MS PGothic" panose="020B0600070205080204" pitchFamily="34" charset="-128"/>
          <a:cs typeface="+mn-cs"/>
        </a:defRPr>
      </a:lvl3pPr>
      <a:lvl4pPr marL="271463" indent="-134938" algn="l" defTabSz="514350" rtl="0" eaLnBrk="0" fontAlgn="base" hangingPunct="0">
        <a:lnSpc>
          <a:spcPct val="90000"/>
        </a:lnSpc>
        <a:spcBef>
          <a:spcPct val="0"/>
        </a:spcBef>
        <a:spcAft>
          <a:spcPts val="800"/>
        </a:spcAft>
        <a:buClr>
          <a:schemeClr val="bg1"/>
        </a:buClr>
        <a:buFont typeface="Helvetica 75" panose="020B0804020202020204"/>
        <a:buChar char="−"/>
        <a:defRPr sz="1400" kern="1200">
          <a:solidFill>
            <a:schemeClr val="bg1"/>
          </a:solidFill>
          <a:latin typeface="Helvetica 75 Bold" panose="020B0804020202020204" pitchFamily="34" charset="0"/>
          <a:ea typeface="MS PGothic" panose="020B0600070205080204" pitchFamily="34" charset="-128"/>
          <a:cs typeface="+mn-cs"/>
        </a:defRPr>
      </a:lvl4pPr>
      <a:lvl5pPr marL="406400" indent="-134938" algn="l" defTabSz="514350" rtl="0" eaLnBrk="0" fontAlgn="base" hangingPunct="0">
        <a:lnSpc>
          <a:spcPct val="90000"/>
        </a:lnSpc>
        <a:spcBef>
          <a:spcPct val="0"/>
        </a:spcBef>
        <a:spcAft>
          <a:spcPts val="800"/>
        </a:spcAft>
        <a:buClr>
          <a:schemeClr val="bg1"/>
        </a:buClr>
        <a:buFont typeface="Helvetica 75" panose="020B0804020202020204"/>
        <a:buChar char="−"/>
        <a:defRPr sz="1400" kern="1200">
          <a:solidFill>
            <a:schemeClr val="bg1"/>
          </a:solidFill>
          <a:latin typeface="Helvetica 75 Bold" panose="020B0804020202020204" pitchFamily="34" charset="0"/>
          <a:ea typeface="MS PGothic" panose="020B0600070205080204" pitchFamily="34" charset="-128"/>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ZoneTexte 2049">
            <a:extLst>
              <a:ext uri="{FF2B5EF4-FFF2-40B4-BE49-F238E27FC236}">
                <a16:creationId xmlns:a16="http://schemas.microsoft.com/office/drawing/2014/main" id="{9A9264F4-620C-4B2C-90C4-133242677929}"/>
              </a:ext>
            </a:extLst>
          </p:cNvPr>
          <p:cNvSpPr txBox="1"/>
          <p:nvPr>
            <p:extLst>
              <p:ext uri="{1162E1C5-73C7-4A58-AE30-91384D911F3F}">
                <p184:classification xmlns:p184="http://schemas.microsoft.com/office/powerpoint/2018/4/main" val="ftr"/>
              </p:ext>
            </p:extLst>
          </p:nvPr>
        </p:nvSpPr>
        <p:spPr>
          <a:xfrm>
            <a:off x="4125913" y="5021580"/>
            <a:ext cx="920750" cy="121920"/>
          </a:xfrm>
          <a:prstGeom prst="rect">
            <a:avLst/>
          </a:prstGeom>
        </p:spPr>
        <p:txBody>
          <a:bodyPr horzOverflow="overflow" lIns="0" tIns="0" rIns="0" bIns="0">
            <a:spAutoFit/>
          </a:bodyPr>
          <a:lstStyle/>
          <a:p>
            <a:pPr algn="l"/>
            <a:r>
              <a:rPr lang="fr-FR" sz="800">
                <a:solidFill>
                  <a:srgbClr val="ED7D31"/>
                </a:solidFill>
                <a:latin typeface="Helvetica 75 Bold" panose="020B0804020202020204" pitchFamily="34" charset="0"/>
              </a:rPr>
              <a:t>Orange Restricted</a:t>
            </a:r>
          </a:p>
        </p:txBody>
      </p:sp>
    </p:spTree>
  </p:cSld>
  <p:clrMap bg1="lt1" tx1="dk1" bg2="lt2" tx2="dk2" accent1="accent1" accent2="accent2" accent3="accent3" accent4="accent4" accent5="accent5" accent6="accent6" hlink="hlink" folHlink="folHlink"/>
  <p:sldLayoutIdLst>
    <p:sldLayoutId id="2147485827" r:id="rId1"/>
    <p:sldLayoutId id="2147485828" r:id="rId2"/>
    <p:sldLayoutId id="2147485829" r:id="rId3"/>
    <p:sldLayoutId id="2147485830" r:id="rId4"/>
    <p:sldLayoutId id="2147485831" r:id="rId5"/>
    <p:sldLayoutId id="2147485832" r:id="rId6"/>
    <p:sldLayoutId id="2147485833" r:id="rId7"/>
    <p:sldLayoutId id="2147485834" r:id="rId8"/>
    <p:sldLayoutId id="2147485835" r:id="rId9"/>
    <p:sldLayoutId id="2147485836" r:id="rId10"/>
    <p:sldLayoutId id="2147485837" r:id="rId11"/>
    <p:sldLayoutId id="2147485838" r:id="rId12"/>
    <p:sldLayoutId id="2147485839" r:id="rId13"/>
    <p:sldLayoutId id="2147485840" r:id="rId14"/>
    <p:sldLayoutId id="2147485825" r:id="rId15"/>
    <p:sldLayoutId id="2147485841" r:id="rId16"/>
    <p:sldLayoutId id="2147485842" r:id="rId17"/>
    <p:sldLayoutId id="2147485844" r:id="rId18"/>
    <p:sldLayoutId id="2147485845" r:id="rId19"/>
    <p:sldLayoutId id="2147485846" r:id="rId20"/>
    <p:sldLayoutId id="2147485847" r:id="rId21"/>
    <p:sldLayoutId id="2147485848" r:id="rId22"/>
    <p:sldLayoutId id="2147485849" r:id="rId23"/>
    <p:sldLayoutId id="2147485850" r:id="rId24"/>
    <p:sldLayoutId id="2147485859" r:id="rId25"/>
    <p:sldLayoutId id="2147485860" r:id="rId26"/>
    <p:sldLayoutId id="2147485861" r:id="rId27"/>
  </p:sldLayoutIdLst>
  <p:transition spd="med">
    <p:fade/>
  </p:transition>
  <p:hf sldNum="0" hdr="0" dt="0"/>
  <p:txStyles>
    <p:titleStyle>
      <a:lvl1pPr algn="l" rtl="0" eaLnBrk="0" fontAlgn="base" hangingPunct="0">
        <a:lnSpc>
          <a:spcPct val="90000"/>
        </a:lnSpc>
        <a:spcBef>
          <a:spcPct val="0"/>
        </a:spcBef>
        <a:spcAft>
          <a:spcPct val="0"/>
        </a:spcAft>
        <a:defRPr sz="2000" b="1" kern="1200" spc="-20">
          <a:solidFill>
            <a:srgbClr val="F16E00"/>
          </a:solidFill>
          <a:latin typeface="Helvetica 75 Bold" panose="020B0804020202020204" pitchFamily="34" charset="0"/>
          <a:ea typeface="+mj-ea"/>
          <a:cs typeface="+mj-cs"/>
        </a:defRPr>
      </a:lvl1pPr>
      <a:lvl2pPr algn="l" rtl="0" eaLnBrk="0" fontAlgn="base" hangingPunct="0">
        <a:lnSpc>
          <a:spcPct val="90000"/>
        </a:lnSpc>
        <a:spcBef>
          <a:spcPct val="0"/>
        </a:spcBef>
        <a:spcAft>
          <a:spcPct val="0"/>
        </a:spcAft>
        <a:defRPr sz="2000" b="1">
          <a:solidFill>
            <a:srgbClr val="F16E00"/>
          </a:solidFill>
          <a:latin typeface="Helvetica 75 Bold" pitchFamily="34" charset="0"/>
        </a:defRPr>
      </a:lvl2pPr>
      <a:lvl3pPr algn="l" rtl="0" eaLnBrk="0" fontAlgn="base" hangingPunct="0">
        <a:lnSpc>
          <a:spcPct val="90000"/>
        </a:lnSpc>
        <a:spcBef>
          <a:spcPct val="0"/>
        </a:spcBef>
        <a:spcAft>
          <a:spcPct val="0"/>
        </a:spcAft>
        <a:defRPr sz="2000" b="1">
          <a:solidFill>
            <a:srgbClr val="F16E00"/>
          </a:solidFill>
          <a:latin typeface="Helvetica 75 Bold" pitchFamily="34" charset="0"/>
        </a:defRPr>
      </a:lvl3pPr>
      <a:lvl4pPr algn="l" rtl="0" eaLnBrk="0" fontAlgn="base" hangingPunct="0">
        <a:lnSpc>
          <a:spcPct val="90000"/>
        </a:lnSpc>
        <a:spcBef>
          <a:spcPct val="0"/>
        </a:spcBef>
        <a:spcAft>
          <a:spcPct val="0"/>
        </a:spcAft>
        <a:defRPr sz="2000" b="1">
          <a:solidFill>
            <a:srgbClr val="F16E00"/>
          </a:solidFill>
          <a:latin typeface="Helvetica 75 Bold" pitchFamily="34" charset="0"/>
        </a:defRPr>
      </a:lvl4pPr>
      <a:lvl5pPr algn="l" rtl="0" eaLnBrk="0" fontAlgn="base" hangingPunct="0">
        <a:lnSpc>
          <a:spcPct val="90000"/>
        </a:lnSpc>
        <a:spcBef>
          <a:spcPct val="0"/>
        </a:spcBef>
        <a:spcAft>
          <a:spcPct val="0"/>
        </a:spcAft>
        <a:defRPr sz="2000" b="1">
          <a:solidFill>
            <a:srgbClr val="F16E00"/>
          </a:solidFill>
          <a:latin typeface="Helvetica 75 Bold" pitchFamily="34" charset="0"/>
        </a:defRPr>
      </a:lvl5pPr>
      <a:lvl6pPr marL="457200" algn="l" rtl="0" eaLnBrk="1" fontAlgn="base" hangingPunct="1">
        <a:lnSpc>
          <a:spcPct val="90000"/>
        </a:lnSpc>
        <a:spcBef>
          <a:spcPct val="0"/>
        </a:spcBef>
        <a:spcAft>
          <a:spcPct val="0"/>
        </a:spcAft>
        <a:defRPr sz="2000" b="1">
          <a:solidFill>
            <a:srgbClr val="F16E00"/>
          </a:solidFill>
          <a:latin typeface="Helvetica 75 Bold" pitchFamily="34" charset="0"/>
        </a:defRPr>
      </a:lvl6pPr>
      <a:lvl7pPr marL="914400" algn="l" rtl="0" eaLnBrk="1" fontAlgn="base" hangingPunct="1">
        <a:lnSpc>
          <a:spcPct val="90000"/>
        </a:lnSpc>
        <a:spcBef>
          <a:spcPct val="0"/>
        </a:spcBef>
        <a:spcAft>
          <a:spcPct val="0"/>
        </a:spcAft>
        <a:defRPr sz="2000" b="1">
          <a:solidFill>
            <a:srgbClr val="F16E00"/>
          </a:solidFill>
          <a:latin typeface="Helvetica 75 Bold" pitchFamily="34" charset="0"/>
        </a:defRPr>
      </a:lvl7pPr>
      <a:lvl8pPr marL="1371600" algn="l" rtl="0" eaLnBrk="1" fontAlgn="base" hangingPunct="1">
        <a:lnSpc>
          <a:spcPct val="90000"/>
        </a:lnSpc>
        <a:spcBef>
          <a:spcPct val="0"/>
        </a:spcBef>
        <a:spcAft>
          <a:spcPct val="0"/>
        </a:spcAft>
        <a:defRPr sz="2000" b="1">
          <a:solidFill>
            <a:srgbClr val="F16E00"/>
          </a:solidFill>
          <a:latin typeface="Helvetica 75 Bold" pitchFamily="34" charset="0"/>
        </a:defRPr>
      </a:lvl8pPr>
      <a:lvl9pPr marL="1828800" algn="l" rtl="0" eaLnBrk="1" fontAlgn="base" hangingPunct="1">
        <a:lnSpc>
          <a:spcPct val="90000"/>
        </a:lnSpc>
        <a:spcBef>
          <a:spcPct val="0"/>
        </a:spcBef>
        <a:spcAft>
          <a:spcPct val="0"/>
        </a:spcAft>
        <a:defRPr sz="2000" b="1">
          <a:solidFill>
            <a:srgbClr val="F16E00"/>
          </a:solidFill>
          <a:latin typeface="Helvetica 75 Bold" pitchFamily="34" charset="0"/>
        </a:defRPr>
      </a:lvl9pPr>
    </p:titleStyle>
    <p:bodyStyle>
      <a:lvl1pPr algn="l" rtl="0" eaLnBrk="0" fontAlgn="base" hangingPunct="0">
        <a:lnSpc>
          <a:spcPct val="90000"/>
        </a:lnSpc>
        <a:spcBef>
          <a:spcPts val="600"/>
        </a:spcBef>
        <a:spcAft>
          <a:spcPct val="0"/>
        </a:spcAft>
        <a:buClr>
          <a:schemeClr val="bg1"/>
        </a:buClr>
        <a:buSzPct val="25000"/>
        <a:buFont typeface="Calibri" panose="020F0502020204030204" pitchFamily="34" charset="0"/>
        <a:defRPr sz="1600" kern="1200" spc="-20">
          <a:solidFill>
            <a:schemeClr val="tx1"/>
          </a:solidFill>
          <a:latin typeface="Helvetica 75 Bold" panose="020B0804020202020204" pitchFamily="34" charset="0"/>
          <a:ea typeface="+mn-ea"/>
          <a:cs typeface="+mn-cs"/>
        </a:defRPr>
      </a:lvl1pPr>
      <a:lvl2pPr algn="l" rtl="0" eaLnBrk="0" fontAlgn="base" hangingPunct="0">
        <a:lnSpc>
          <a:spcPct val="90000"/>
        </a:lnSpc>
        <a:spcBef>
          <a:spcPts val="600"/>
        </a:spcBef>
        <a:spcAft>
          <a:spcPct val="0"/>
        </a:spcAft>
        <a:buClr>
          <a:schemeClr val="bg1"/>
        </a:buClr>
        <a:buSzPct val="25000"/>
        <a:buFont typeface="Calibri" panose="020F0502020204030204" pitchFamily="34" charset="0"/>
        <a:defRPr sz="1400" kern="1200" spc="-20">
          <a:solidFill>
            <a:schemeClr val="tx1"/>
          </a:solidFill>
          <a:latin typeface="Helvetica 75 Bold" panose="020B0804020202020204" pitchFamily="34" charset="0"/>
          <a:ea typeface="+mn-ea"/>
          <a:cs typeface="+mn-cs"/>
        </a:defRPr>
      </a:lvl2pPr>
      <a:lvl3pPr marL="180975" indent="-180975" algn="l" rtl="0" eaLnBrk="0" fontAlgn="base" hangingPunct="0">
        <a:lnSpc>
          <a:spcPct val="90000"/>
        </a:lnSpc>
        <a:spcBef>
          <a:spcPts val="600"/>
        </a:spcBef>
        <a:spcAft>
          <a:spcPct val="0"/>
        </a:spcAft>
        <a:buFont typeface="Wingdings" panose="05000000000000000000" pitchFamily="2" charset="2"/>
        <a:buChar char="§"/>
        <a:defRPr sz="1400" kern="1200" spc="-20">
          <a:solidFill>
            <a:schemeClr val="tx1"/>
          </a:solidFill>
          <a:latin typeface="Helvetica 75 Bold" panose="020B0804020202020204" pitchFamily="34" charset="0"/>
          <a:ea typeface="+mn-ea"/>
          <a:cs typeface="+mn-cs"/>
        </a:defRPr>
      </a:lvl3pPr>
      <a:lvl4pPr marL="407988" indent="-190500" algn="l" rtl="0" eaLnBrk="0" fontAlgn="base" hangingPunct="0">
        <a:lnSpc>
          <a:spcPct val="90000"/>
        </a:lnSpc>
        <a:spcBef>
          <a:spcPct val="20000"/>
        </a:spcBef>
        <a:spcAft>
          <a:spcPct val="0"/>
        </a:spcAft>
        <a:buFont typeface="Arial" panose="020B0604020202020204" pitchFamily="34" charset="0"/>
        <a:buChar char="–"/>
        <a:defRPr sz="1400" kern="1200" spc="-20">
          <a:solidFill>
            <a:schemeClr val="tx1"/>
          </a:solidFill>
          <a:latin typeface="Helvetica 55 Roman" panose="000B0500000000000000" pitchFamily="34" charset="0"/>
          <a:ea typeface="+mn-ea"/>
          <a:cs typeface="+mn-cs"/>
        </a:defRPr>
      </a:lvl4pPr>
      <a:lvl5pPr marL="595313" indent="-173038" algn="l" rtl="0" eaLnBrk="0" fontAlgn="base" hangingPunct="0">
        <a:lnSpc>
          <a:spcPct val="90000"/>
        </a:lnSpc>
        <a:spcBef>
          <a:spcPct val="20000"/>
        </a:spcBef>
        <a:spcAft>
          <a:spcPct val="0"/>
        </a:spcAft>
        <a:buFont typeface="Arial" panose="020B0604020202020204" pitchFamily="34" charset="0"/>
        <a:buChar char="–"/>
        <a:defRPr sz="1400" kern="1200" spc="-20">
          <a:solidFill>
            <a:schemeClr val="tx1"/>
          </a:solidFill>
          <a:latin typeface="Helvetica 55 Roman" panose="000B0500000000000000" pitchFamily="34" charset="0"/>
          <a:ea typeface="+mn-ea"/>
          <a:cs typeface="+mn-cs"/>
        </a:defRPr>
      </a:lvl5pPr>
      <a:lvl6pPr marL="800100" indent="-190500" algn="l" defTabSz="914400" rtl="0" eaLnBrk="1" latinLnBrk="0" hangingPunct="1">
        <a:spcBef>
          <a:spcPct val="20000"/>
        </a:spcBef>
        <a:buClrTx/>
        <a:buFont typeface="Arial" panose="020B0604020202020204" pitchFamily="34" charset="0"/>
        <a:buChar char="–"/>
        <a:defRPr sz="1400" kern="1200">
          <a:solidFill>
            <a:schemeClr val="tx1"/>
          </a:solidFill>
          <a:latin typeface="Helvetica 55 Roman" panose="020B0604020202020204" pitchFamily="34" charset="0"/>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0DBC88-437F-44B1-9ECC-E1D6744A3138}"/>
              </a:ext>
            </a:extLst>
          </p:cNvPr>
          <p:cNvSpPr>
            <a:spLocks noGrp="1"/>
          </p:cNvSpPr>
          <p:nvPr>
            <p:ph type="title"/>
          </p:nvPr>
        </p:nvSpPr>
        <p:spPr>
          <a:xfrm>
            <a:off x="314325" y="268288"/>
            <a:ext cx="8515350" cy="742950"/>
          </a:xfrm>
          <a:prstGeom prst="rect">
            <a:avLst/>
          </a:prstGeom>
        </p:spPr>
        <p:txBody>
          <a:bodyPr vert="horz" lIns="0" tIns="0" rIns="0" bIns="0" rtlCol="0" anchor="t" anchorCtr="0">
            <a:noAutofit/>
          </a:bodyPr>
          <a:lstStyle/>
          <a:p>
            <a:r>
              <a:rPr lang="fr-FR" noProof="0" dirty="0"/>
              <a:t>Cliquez pour modifier le titre</a:t>
            </a:r>
          </a:p>
        </p:txBody>
      </p:sp>
      <p:sp>
        <p:nvSpPr>
          <p:cNvPr id="3" name="Text Placeholder 2">
            <a:extLst>
              <a:ext uri="{FF2B5EF4-FFF2-40B4-BE49-F238E27FC236}">
                <a16:creationId xmlns:a16="http://schemas.microsoft.com/office/drawing/2014/main" id="{ED16E261-28A1-47C1-8953-2D4CB1682440}"/>
              </a:ext>
            </a:extLst>
          </p:cNvPr>
          <p:cNvSpPr>
            <a:spLocks noGrp="1"/>
          </p:cNvSpPr>
          <p:nvPr>
            <p:ph type="body" idx="1"/>
          </p:nvPr>
        </p:nvSpPr>
        <p:spPr>
          <a:xfrm>
            <a:off x="314325" y="1184275"/>
            <a:ext cx="8515350" cy="3365500"/>
          </a:xfrm>
          <a:prstGeom prst="rect">
            <a:avLst/>
          </a:prstGeom>
        </p:spPr>
        <p:txBody>
          <a:bodyPr vert="horz" lIns="0" tIns="0" rIns="0" bIns="0" rtlCol="0">
            <a:noAutofit/>
          </a:bodyPr>
          <a:lstStyle/>
          <a:p>
            <a:pPr lvl="0"/>
            <a:r>
              <a:rPr lang="fr-FR" noProof="0" dirty="0"/>
              <a:t>Cliquez pour modifier le texte</a:t>
            </a:r>
          </a:p>
          <a:p>
            <a:pPr lvl="1"/>
            <a:r>
              <a:rPr lang="fr-FR" noProof="0" dirty="0"/>
              <a:t>Deuxième niveau</a:t>
            </a:r>
          </a:p>
          <a:p>
            <a:pPr lvl="2"/>
            <a:r>
              <a:rPr lang="fr-FR" noProof="0" dirty="0"/>
              <a:t>Troisième niveau</a:t>
            </a:r>
          </a:p>
          <a:p>
            <a:pPr lvl="3"/>
            <a:r>
              <a:rPr lang="fr-FR" noProof="0" dirty="0"/>
              <a:t>Quatrième niveau</a:t>
            </a:r>
          </a:p>
          <a:p>
            <a:pPr lvl="4"/>
            <a:r>
              <a:rPr lang="fr-FR" noProof="0" dirty="0"/>
              <a:t>Cinquième niveau</a:t>
            </a:r>
          </a:p>
          <a:p>
            <a:pPr lvl="5"/>
            <a:r>
              <a:rPr lang="fr-FR" noProof="0" dirty="0"/>
              <a:t>Sixième niveau</a:t>
            </a:r>
          </a:p>
        </p:txBody>
      </p:sp>
      <p:sp>
        <p:nvSpPr>
          <p:cNvPr id="9" name="Text Placeholder 10">
            <a:extLst>
              <a:ext uri="{FF2B5EF4-FFF2-40B4-BE49-F238E27FC236}">
                <a16:creationId xmlns:a16="http://schemas.microsoft.com/office/drawing/2014/main" id="{BCD73478-C8D5-4AAB-B82D-3C75DC2303DD}"/>
              </a:ext>
            </a:extLst>
          </p:cNvPr>
          <p:cNvSpPr txBox="1">
            <a:spLocks/>
          </p:cNvSpPr>
          <p:nvPr/>
        </p:nvSpPr>
        <p:spPr>
          <a:xfrm>
            <a:off x="314325" y="4535488"/>
            <a:ext cx="274638" cy="334962"/>
          </a:xfrm>
          <a:prstGeom prst="rect">
            <a:avLst/>
          </a:prstGeom>
        </p:spPr>
        <p:txBody>
          <a:bodyPr lIns="7200" tIns="0" rIns="0" bIns="0" anchor="b">
            <a:normAutofit/>
          </a:bodyPr>
          <a:lstStyle>
            <a:lvl1pPr marL="0" marR="0" indent="0" algn="l" defTabSz="914400" rtl="0" eaLnBrk="1" fontAlgn="base" latinLnBrk="0" hangingPunct="1">
              <a:lnSpc>
                <a:spcPct val="100000"/>
              </a:lnSpc>
              <a:spcBef>
                <a:spcPct val="0"/>
              </a:spcBef>
              <a:spcAft>
                <a:spcPts val="0"/>
              </a:spcAft>
              <a:buClr>
                <a:schemeClr val="tx1"/>
              </a:buClr>
              <a:buSzTx/>
              <a:buFont typeface="Helvetica 75" panose="020B0804020202020204" pitchFamily="34" charset="0"/>
              <a:buNone/>
              <a:tabLst/>
              <a:defRPr lang="fr-FR" sz="1200" kern="1200" baseline="0" dirty="0" smtClean="0">
                <a:solidFill>
                  <a:schemeClr val="tx1">
                    <a:lumMod val="50000"/>
                  </a:schemeClr>
                </a:solidFill>
                <a:latin typeface="Helvetica 75" panose="020B0804020202020204" pitchFamily="34" charset="0"/>
                <a:ea typeface="+mn-ea"/>
                <a:cs typeface="+mn-cs"/>
              </a:defRPr>
            </a:lvl1pPr>
            <a:lvl2pPr marL="688975" indent="-231775" algn="l" defTabSz="914400" rtl="0" eaLnBrk="1" fontAlgn="base" latinLnBrk="0" hangingPunct="1">
              <a:spcBef>
                <a:spcPct val="0"/>
              </a:spcBef>
              <a:spcAft>
                <a:spcPts val="600"/>
              </a:spcAft>
              <a:buFont typeface="Helvetica 45 Light" pitchFamily="34" charset="0"/>
              <a:buChar char="–"/>
              <a:defRPr lang="fr-FR" sz="2000" kern="1200" baseline="0" dirty="0" smtClean="0">
                <a:solidFill>
                  <a:schemeClr val="tx1"/>
                </a:solidFill>
                <a:latin typeface="Helvetica 75" panose="020B0804020202020204" pitchFamily="34" charset="0"/>
                <a:ea typeface="+mn-ea"/>
                <a:cs typeface="+mn-cs"/>
              </a:defRPr>
            </a:lvl2pPr>
            <a:lvl3pPr marL="1244600" indent="-285750" algn="l" defTabSz="914400" rtl="0" eaLnBrk="1" fontAlgn="base" latinLnBrk="0" hangingPunct="1">
              <a:spcBef>
                <a:spcPct val="0"/>
              </a:spcBef>
              <a:spcAft>
                <a:spcPts val="600"/>
              </a:spcAft>
              <a:buFont typeface="Helvetica 45 Light" pitchFamily="34" charset="0"/>
              <a:buChar char="–"/>
              <a:defRPr lang="fr-FR" sz="2000" kern="1200" baseline="0" dirty="0" smtClean="0">
                <a:solidFill>
                  <a:schemeClr val="tx1"/>
                </a:solidFill>
                <a:latin typeface="Helvetica 75" panose="020B0804020202020204" pitchFamily="34" charset="0"/>
                <a:ea typeface="+mn-ea"/>
                <a:cs typeface="+mn-cs"/>
              </a:defRPr>
            </a:lvl3pPr>
            <a:lvl4pPr marL="1663700" indent="-285750" algn="l" defTabSz="914400" rtl="0" eaLnBrk="1" fontAlgn="base" latinLnBrk="0" hangingPunct="1">
              <a:spcBef>
                <a:spcPct val="0"/>
              </a:spcBef>
              <a:spcAft>
                <a:spcPts val="600"/>
              </a:spcAft>
              <a:buFont typeface="Helvetica 45 Light" pitchFamily="34" charset="0"/>
              <a:buChar char="–"/>
              <a:defRPr lang="fr-FR" sz="2000" kern="1200" dirty="0" smtClean="0">
                <a:solidFill>
                  <a:schemeClr val="tx1"/>
                </a:solidFill>
                <a:latin typeface="Helvetica 75" panose="020B0804020202020204" pitchFamily="34" charset="0"/>
                <a:ea typeface="+mn-ea"/>
                <a:cs typeface="+mn-cs"/>
              </a:defRPr>
            </a:lvl4pPr>
            <a:lvl5pPr marL="2251075" indent="-596900" algn="l" defTabSz="914400" rtl="0" eaLnBrk="1" fontAlgn="base" latinLnBrk="0" hangingPunct="1">
              <a:spcBef>
                <a:spcPct val="0"/>
              </a:spcBef>
              <a:spcAft>
                <a:spcPts val="600"/>
              </a:spcAft>
              <a:buFont typeface="Helvetica 45 Light" pitchFamily="34" charset="0"/>
              <a:buChar char="–"/>
              <a:defRPr lang="fr-FR" sz="2000" kern="1200" dirty="0">
                <a:solidFill>
                  <a:schemeClr val="tx1"/>
                </a:solidFill>
                <a:latin typeface="Helvetica 75" panose="020B080402020202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spcAft>
                <a:spcPts val="1200"/>
              </a:spcAft>
              <a:buClr>
                <a:srgbClr val="FFFFFF"/>
              </a:buClr>
              <a:defRPr/>
            </a:pPr>
            <a:fld id="{9CD0C0F5-7577-4DDF-965E-8EE3AFE3166C}" type="slidenum">
              <a:rPr sz="800">
                <a:solidFill>
                  <a:schemeClr val="tx1"/>
                </a:solidFill>
                <a:latin typeface="Helvetica 75 Bold" panose="020B0804020202020204" pitchFamily="34" charset="0"/>
              </a:rPr>
              <a:pPr>
                <a:lnSpc>
                  <a:spcPct val="85000"/>
                </a:lnSpc>
                <a:spcAft>
                  <a:spcPts val="1200"/>
                </a:spcAft>
                <a:buClr>
                  <a:srgbClr val="FFFFFF"/>
                </a:buClr>
                <a:defRPr/>
              </a:pPr>
              <a:t>‹N°›</a:t>
            </a:fld>
            <a:endParaRPr sz="800">
              <a:solidFill>
                <a:schemeClr val="tx1"/>
              </a:solidFill>
              <a:latin typeface="Helvetica 75 Bold" panose="020B0804020202020204" pitchFamily="34" charset="0"/>
            </a:endParaRPr>
          </a:p>
        </p:txBody>
      </p:sp>
      <p:sp>
        <p:nvSpPr>
          <p:cNvPr id="3077" name="ZoneTexte 3076">
            <a:extLst>
              <a:ext uri="{FF2B5EF4-FFF2-40B4-BE49-F238E27FC236}">
                <a16:creationId xmlns:a16="http://schemas.microsoft.com/office/drawing/2014/main" id="{9D122CF5-D799-4FDB-AD2F-B90648D64673}"/>
              </a:ext>
            </a:extLst>
          </p:cNvPr>
          <p:cNvSpPr txBox="1"/>
          <p:nvPr>
            <p:extLst>
              <p:ext uri="{1162E1C5-73C7-4A58-AE30-91384D911F3F}">
                <p184:classification xmlns:p184="http://schemas.microsoft.com/office/powerpoint/2018/4/main" val="ftr"/>
              </p:ext>
            </p:extLst>
          </p:nvPr>
        </p:nvSpPr>
        <p:spPr>
          <a:xfrm>
            <a:off x="4125913" y="5021580"/>
            <a:ext cx="920750" cy="121920"/>
          </a:xfrm>
          <a:prstGeom prst="rect">
            <a:avLst/>
          </a:prstGeom>
        </p:spPr>
        <p:txBody>
          <a:bodyPr horzOverflow="overflow" lIns="0" tIns="0" rIns="0" bIns="0">
            <a:spAutoFit/>
          </a:bodyPr>
          <a:lstStyle/>
          <a:p>
            <a:pPr algn="l"/>
            <a:r>
              <a:rPr lang="fr-FR" sz="800">
                <a:solidFill>
                  <a:srgbClr val="ED7D31"/>
                </a:solidFill>
                <a:latin typeface="Helvetica 75 Bold" panose="020B0804020202020204" pitchFamily="34" charset="0"/>
              </a:rPr>
              <a:t>Orange Restricted</a:t>
            </a:r>
          </a:p>
        </p:txBody>
      </p:sp>
    </p:spTree>
  </p:cSld>
  <p:clrMap bg1="lt1" tx1="dk1" bg2="lt2" tx2="dk2" accent1="accent1" accent2="accent2" accent3="accent3" accent4="accent4" accent5="accent5" accent6="accent6" hlink="hlink" folHlink="folHlink"/>
  <p:sldLayoutIdLst>
    <p:sldLayoutId id="2147485851" r:id="rId1"/>
    <p:sldLayoutId id="2147485852" r:id="rId2"/>
    <p:sldLayoutId id="2147485853" r:id="rId3"/>
    <p:sldLayoutId id="2147485854" r:id="rId4"/>
    <p:sldLayoutId id="2147485855" r:id="rId5"/>
    <p:sldLayoutId id="2147485856" r:id="rId6"/>
    <p:sldLayoutId id="2147485857" r:id="rId7"/>
    <p:sldLayoutId id="2147485858" r:id="rId8"/>
  </p:sldLayoutIdLst>
  <p:transition spd="med">
    <p:fade/>
  </p:transition>
  <p:hf sldNum="0" hdr="0" dt="0"/>
  <p:txStyles>
    <p:titleStyle>
      <a:lvl1pPr algn="l" rtl="0" eaLnBrk="0" fontAlgn="base" hangingPunct="0">
        <a:lnSpc>
          <a:spcPct val="90000"/>
        </a:lnSpc>
        <a:spcBef>
          <a:spcPct val="0"/>
        </a:spcBef>
        <a:spcAft>
          <a:spcPct val="0"/>
        </a:spcAft>
        <a:defRPr sz="2000" kern="1200" spc="-20">
          <a:solidFill>
            <a:schemeClr val="bg2"/>
          </a:solidFill>
          <a:latin typeface="Helvetica 75 Bold" panose="020B0804020202020204" pitchFamily="34" charset="0"/>
          <a:ea typeface="+mj-ea"/>
          <a:cs typeface="+mj-cs"/>
        </a:defRPr>
      </a:lvl1pPr>
      <a:lvl2pPr algn="l" rtl="0" eaLnBrk="0" fontAlgn="base" hangingPunct="0">
        <a:lnSpc>
          <a:spcPct val="90000"/>
        </a:lnSpc>
        <a:spcBef>
          <a:spcPct val="0"/>
        </a:spcBef>
        <a:spcAft>
          <a:spcPct val="0"/>
        </a:spcAft>
        <a:defRPr sz="2000">
          <a:solidFill>
            <a:schemeClr val="bg2"/>
          </a:solidFill>
          <a:latin typeface="Helvetica 75 Bold" panose="020B0804020202020204" pitchFamily="34" charset="0"/>
        </a:defRPr>
      </a:lvl2pPr>
      <a:lvl3pPr algn="l" rtl="0" eaLnBrk="0" fontAlgn="base" hangingPunct="0">
        <a:lnSpc>
          <a:spcPct val="90000"/>
        </a:lnSpc>
        <a:spcBef>
          <a:spcPct val="0"/>
        </a:spcBef>
        <a:spcAft>
          <a:spcPct val="0"/>
        </a:spcAft>
        <a:defRPr sz="2000">
          <a:solidFill>
            <a:schemeClr val="bg2"/>
          </a:solidFill>
          <a:latin typeface="Helvetica 75 Bold" panose="020B0804020202020204" pitchFamily="34" charset="0"/>
        </a:defRPr>
      </a:lvl3pPr>
      <a:lvl4pPr algn="l" rtl="0" eaLnBrk="0" fontAlgn="base" hangingPunct="0">
        <a:lnSpc>
          <a:spcPct val="90000"/>
        </a:lnSpc>
        <a:spcBef>
          <a:spcPct val="0"/>
        </a:spcBef>
        <a:spcAft>
          <a:spcPct val="0"/>
        </a:spcAft>
        <a:defRPr sz="2000">
          <a:solidFill>
            <a:schemeClr val="bg2"/>
          </a:solidFill>
          <a:latin typeface="Helvetica 75 Bold" panose="020B0804020202020204" pitchFamily="34" charset="0"/>
        </a:defRPr>
      </a:lvl4pPr>
      <a:lvl5pPr algn="l" rtl="0" eaLnBrk="0" fontAlgn="base" hangingPunct="0">
        <a:lnSpc>
          <a:spcPct val="90000"/>
        </a:lnSpc>
        <a:spcBef>
          <a:spcPct val="0"/>
        </a:spcBef>
        <a:spcAft>
          <a:spcPct val="0"/>
        </a:spcAft>
        <a:defRPr sz="2000">
          <a:solidFill>
            <a:schemeClr val="bg2"/>
          </a:solidFill>
          <a:latin typeface="Helvetica 75 Bold" panose="020B0804020202020204" pitchFamily="34" charset="0"/>
        </a:defRPr>
      </a:lvl5pPr>
      <a:lvl6pPr marL="457200" algn="l" rtl="0" fontAlgn="base">
        <a:lnSpc>
          <a:spcPct val="90000"/>
        </a:lnSpc>
        <a:spcBef>
          <a:spcPct val="0"/>
        </a:spcBef>
        <a:spcAft>
          <a:spcPct val="0"/>
        </a:spcAft>
        <a:defRPr sz="2000">
          <a:solidFill>
            <a:schemeClr val="bg2"/>
          </a:solidFill>
          <a:latin typeface="Helvetica 75 Bold" panose="020B0804020202020204" pitchFamily="34" charset="0"/>
        </a:defRPr>
      </a:lvl6pPr>
      <a:lvl7pPr marL="914400" algn="l" rtl="0" fontAlgn="base">
        <a:lnSpc>
          <a:spcPct val="90000"/>
        </a:lnSpc>
        <a:spcBef>
          <a:spcPct val="0"/>
        </a:spcBef>
        <a:spcAft>
          <a:spcPct val="0"/>
        </a:spcAft>
        <a:defRPr sz="2000">
          <a:solidFill>
            <a:schemeClr val="bg2"/>
          </a:solidFill>
          <a:latin typeface="Helvetica 75 Bold" panose="020B0804020202020204" pitchFamily="34" charset="0"/>
        </a:defRPr>
      </a:lvl7pPr>
      <a:lvl8pPr marL="1371600" algn="l" rtl="0" fontAlgn="base">
        <a:lnSpc>
          <a:spcPct val="90000"/>
        </a:lnSpc>
        <a:spcBef>
          <a:spcPct val="0"/>
        </a:spcBef>
        <a:spcAft>
          <a:spcPct val="0"/>
        </a:spcAft>
        <a:defRPr sz="2000">
          <a:solidFill>
            <a:schemeClr val="bg2"/>
          </a:solidFill>
          <a:latin typeface="Helvetica 75 Bold" panose="020B0804020202020204" pitchFamily="34" charset="0"/>
        </a:defRPr>
      </a:lvl8pPr>
      <a:lvl9pPr marL="1828800" algn="l" rtl="0" fontAlgn="base">
        <a:lnSpc>
          <a:spcPct val="90000"/>
        </a:lnSpc>
        <a:spcBef>
          <a:spcPct val="0"/>
        </a:spcBef>
        <a:spcAft>
          <a:spcPct val="0"/>
        </a:spcAft>
        <a:defRPr sz="2000">
          <a:solidFill>
            <a:schemeClr val="bg2"/>
          </a:solidFill>
          <a:latin typeface="Helvetica 75 Bold" panose="020B0804020202020204" pitchFamily="34" charset="0"/>
        </a:defRPr>
      </a:lvl9pPr>
    </p:titleStyle>
    <p:bodyStyle>
      <a:lvl1pPr algn="l" rtl="0" eaLnBrk="0" fontAlgn="base" hangingPunct="0">
        <a:lnSpc>
          <a:spcPct val="90000"/>
        </a:lnSpc>
        <a:spcBef>
          <a:spcPts val="600"/>
        </a:spcBef>
        <a:spcAft>
          <a:spcPct val="0"/>
        </a:spcAft>
        <a:buClr>
          <a:schemeClr val="bg1"/>
        </a:buClr>
        <a:buSzPct val="25000"/>
        <a:buFont typeface="Calibri" panose="020F0502020204030204" pitchFamily="34" charset="0"/>
        <a:defRPr sz="1400" kern="1200" spc="-20">
          <a:solidFill>
            <a:schemeClr val="bg2"/>
          </a:solidFill>
          <a:latin typeface="Helvetica 75 Bold" panose="020B0804020202020204" pitchFamily="34" charset="0"/>
          <a:ea typeface="+mn-ea"/>
          <a:cs typeface="+mn-cs"/>
        </a:defRPr>
      </a:lvl1pPr>
      <a:lvl2pPr algn="l" rtl="0" eaLnBrk="0" fontAlgn="base" hangingPunct="0">
        <a:lnSpc>
          <a:spcPct val="90000"/>
        </a:lnSpc>
        <a:spcBef>
          <a:spcPts val="600"/>
        </a:spcBef>
        <a:spcAft>
          <a:spcPct val="0"/>
        </a:spcAft>
        <a:buClr>
          <a:schemeClr val="bg1"/>
        </a:buClr>
        <a:buSzPct val="25000"/>
        <a:buFont typeface="Calibri" panose="020F0502020204030204" pitchFamily="34" charset="0"/>
        <a:defRPr sz="1400" kern="1200" spc="-20">
          <a:solidFill>
            <a:schemeClr val="tx1"/>
          </a:solidFill>
          <a:latin typeface="Helvetica 75 Bold" panose="020B0804020202020204" pitchFamily="34" charset="0"/>
          <a:ea typeface="+mn-ea"/>
          <a:cs typeface="+mn-cs"/>
        </a:defRPr>
      </a:lvl2pPr>
      <a:lvl3pPr marL="180975" indent="-180975" algn="l" rtl="0" eaLnBrk="0" fontAlgn="base" hangingPunct="0">
        <a:lnSpc>
          <a:spcPct val="90000"/>
        </a:lnSpc>
        <a:spcBef>
          <a:spcPts val="600"/>
        </a:spcBef>
        <a:spcAft>
          <a:spcPct val="0"/>
        </a:spcAft>
        <a:buClr>
          <a:schemeClr val="bg2"/>
        </a:buClr>
        <a:buFont typeface="Wingdings" panose="05000000000000000000" pitchFamily="2" charset="2"/>
        <a:buChar char="§"/>
        <a:defRPr sz="1400" kern="1200" spc="-20">
          <a:solidFill>
            <a:schemeClr val="tx1"/>
          </a:solidFill>
          <a:latin typeface="Helvetica 75 Bold" panose="020B0804020202020204" pitchFamily="34" charset="0"/>
          <a:ea typeface="+mn-ea"/>
          <a:cs typeface="+mn-cs"/>
        </a:defRPr>
      </a:lvl3pPr>
      <a:lvl4pPr marL="407988" indent="-190500" algn="l" rtl="0" eaLnBrk="0" fontAlgn="base" hangingPunct="0">
        <a:lnSpc>
          <a:spcPct val="90000"/>
        </a:lnSpc>
        <a:spcBef>
          <a:spcPct val="20000"/>
        </a:spcBef>
        <a:spcAft>
          <a:spcPct val="0"/>
        </a:spcAft>
        <a:buFont typeface="Arial" panose="020B0604020202020204" pitchFamily="34" charset="0"/>
        <a:buChar char="–"/>
        <a:defRPr sz="1400" kern="1200" spc="-20">
          <a:solidFill>
            <a:schemeClr val="tx1"/>
          </a:solidFill>
          <a:latin typeface="Helvetica 55 Roman" panose="000B0500000000000000" pitchFamily="34" charset="0"/>
          <a:ea typeface="+mn-ea"/>
          <a:cs typeface="+mn-cs"/>
        </a:defRPr>
      </a:lvl4pPr>
      <a:lvl5pPr marL="595313" indent="-173038" algn="l" rtl="0" eaLnBrk="0" fontAlgn="base" hangingPunct="0">
        <a:lnSpc>
          <a:spcPct val="90000"/>
        </a:lnSpc>
        <a:spcBef>
          <a:spcPct val="20000"/>
        </a:spcBef>
        <a:spcAft>
          <a:spcPct val="0"/>
        </a:spcAft>
        <a:buClr>
          <a:schemeClr val="tx1"/>
        </a:buClr>
        <a:buFont typeface="Arial" panose="020B0604020202020204" pitchFamily="34" charset="0"/>
        <a:buChar char="–"/>
        <a:defRPr sz="1400" kern="1200" spc="-20">
          <a:solidFill>
            <a:schemeClr val="tx1"/>
          </a:solidFill>
          <a:latin typeface="Helvetica 55 Roman" panose="000B0500000000000000" pitchFamily="34" charset="0"/>
          <a:ea typeface="+mn-ea"/>
          <a:cs typeface="+mn-cs"/>
        </a:defRPr>
      </a:lvl5pPr>
      <a:lvl6pPr marL="800100" indent="-190500" algn="l" defTabSz="914400" rtl="0" eaLnBrk="1" latinLnBrk="0" hangingPunct="1">
        <a:spcBef>
          <a:spcPct val="20000"/>
        </a:spcBef>
        <a:buFont typeface="Arial" panose="020B0604020202020204" pitchFamily="34" charset="0"/>
        <a:buChar char="–"/>
        <a:defRPr sz="1400" kern="1200">
          <a:solidFill>
            <a:schemeClr val="tx1"/>
          </a:solidFill>
          <a:latin typeface="Helvetica 55 Roman" panose="020B0604020202020204" pitchFamily="34" charset="0"/>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5.png"/><Relationship Id="rId2" Type="http://schemas.openxmlformats.org/officeDocument/2006/relationships/image" Target="../media/image22.png"/><Relationship Id="rId1" Type="http://schemas.openxmlformats.org/officeDocument/2006/relationships/slideLayout" Target="../slideLayouts/slideLayout16.xml"/><Relationship Id="rId6" Type="http://schemas.openxmlformats.org/officeDocument/2006/relationships/image" Target="../media/image4.png"/><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hyperlink" Target="https://confort-plus.orange.com/"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a11y-guidelines.orange.com/fr/persona/charlene/" TargetMode="External"/><Relationship Id="rId1" Type="http://schemas.openxmlformats.org/officeDocument/2006/relationships/slideLayout" Target="../slideLayouts/slideLayout16.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a11y-guidelines.orange.com/fr/persona/charlene-best-practice/" TargetMode="External"/><Relationship Id="rId1" Type="http://schemas.openxmlformats.org/officeDocument/2006/relationships/slideLayout" Target="../slideLayouts/slideLayout16.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2.jpeg"/><Relationship Id="rId7" Type="http://schemas.openxmlformats.org/officeDocument/2006/relationships/hyperlink" Target="https://youtu.be/I-k-Hj8bneA" TargetMode="External"/><Relationship Id="rId2" Type="http://schemas.openxmlformats.org/officeDocument/2006/relationships/notesSlide" Target="../notesSlides/notesSlide11.xml"/><Relationship Id="rId1" Type="http://schemas.openxmlformats.org/officeDocument/2006/relationships/slideLayout" Target="../slideLayouts/slideLayout16.xml"/><Relationship Id="rId6" Type="http://schemas.openxmlformats.org/officeDocument/2006/relationships/image" Target="../media/image30.png"/><Relationship Id="rId5" Type="http://schemas.openxmlformats.org/officeDocument/2006/relationships/image" Target="../media/image34.jpeg"/><Relationship Id="rId4" Type="http://schemas.openxmlformats.org/officeDocument/2006/relationships/image" Target="../media/image33.jpeg"/></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hyperlink" Target="https://youtu.be/3rVQIt_wEUU?si=sf39VfhmIeNQTuHv" TargetMode="External"/><Relationship Id="rId4" Type="http://schemas.openxmlformats.org/officeDocument/2006/relationships/image" Target="../media/image36.png"/></Relationships>
</file>

<file path=ppt/slides/_rels/slide1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3.xml"/><Relationship Id="rId1" Type="http://schemas.openxmlformats.org/officeDocument/2006/relationships/slideLayout" Target="../slideLayouts/slideLayout16.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16.xml"/><Relationship Id="rId4" Type="http://schemas.openxmlformats.org/officeDocument/2006/relationships/image" Target="../media/image37.jpeg"/></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image" Target="../media/image30.png"/><Relationship Id="rId5" Type="http://schemas.openxmlformats.org/officeDocument/2006/relationships/image" Target="../media/image39.png"/><Relationship Id="rId4" Type="http://schemas.openxmlformats.org/officeDocument/2006/relationships/hyperlink" Target="https://youtu.be/SF7vztZos-I"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www.cliniqueauditive.com/fr/sante-auditive/simulateur-de-perte-auditive" TargetMode="External"/><Relationship Id="rId3" Type="http://schemas.openxmlformats.org/officeDocument/2006/relationships/image" Target="../media/image40.png"/><Relationship Id="rId7"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16.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16.xml"/><Relationship Id="rId6" Type="http://schemas.openxmlformats.org/officeDocument/2006/relationships/image" Target="../media/image30.png"/><Relationship Id="rId5" Type="http://schemas.openxmlformats.org/officeDocument/2006/relationships/hyperlink" Target="https://youtu.be/I-k-Hj8bneA" TargetMode="External"/><Relationship Id="rId4" Type="http://schemas.openxmlformats.org/officeDocument/2006/relationships/image" Target="../media/image45.png"/></Relationships>
</file>

<file path=ppt/slides/_rels/slide24.xml.rels><?xml version="1.0" encoding="UTF-8" standalone="yes"?>
<Relationships xmlns="http://schemas.openxmlformats.org/package/2006/relationships"><Relationship Id="rId8" Type="http://schemas.openxmlformats.org/officeDocument/2006/relationships/image" Target="../media/image50.jpg"/><Relationship Id="rId3" Type="http://schemas.openxmlformats.org/officeDocument/2006/relationships/image" Target="../media/image46.png"/><Relationship Id="rId7" Type="http://schemas.openxmlformats.org/officeDocument/2006/relationships/image" Target="../media/image49.png"/><Relationship Id="rId2" Type="http://schemas.openxmlformats.org/officeDocument/2006/relationships/notesSlide" Target="../notesSlides/notesSlide18.xml"/><Relationship Id="rId1" Type="http://schemas.openxmlformats.org/officeDocument/2006/relationships/slideLayout" Target="../slideLayouts/slideLayout20.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12.png"/><Relationship Id="rId9" Type="http://schemas.openxmlformats.org/officeDocument/2006/relationships/image" Target="../media/image30.png"/></Relationships>
</file>

<file path=ppt/slides/_rels/slide25.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51.png"/><Relationship Id="rId7" Type="http://schemas.openxmlformats.org/officeDocument/2006/relationships/image" Target="../media/image53.png"/><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image" Target="../media/image30.png"/><Relationship Id="rId5" Type="http://schemas.openxmlformats.org/officeDocument/2006/relationships/image" Target="../media/image52.jpeg"/><Relationship Id="rId4" Type="http://schemas.openxmlformats.org/officeDocument/2006/relationships/hyperlink" Target="https://youtu.be/vsc4rzjqp8Q?si=AF5uqbrZc8npzB1Y"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20.xml"/><Relationship Id="rId1" Type="http://schemas.openxmlformats.org/officeDocument/2006/relationships/slideLayout" Target="../slideLayouts/slideLayout16.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56.jpeg"/><Relationship Id="rId7" Type="http://schemas.openxmlformats.org/officeDocument/2006/relationships/image" Target="../media/image60.png"/><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image" Target="../media/image59.png"/><Relationship Id="rId5" Type="http://schemas.openxmlformats.org/officeDocument/2006/relationships/image" Target="../media/image58.jpeg"/><Relationship Id="rId4" Type="http://schemas.openxmlformats.org/officeDocument/2006/relationships/image" Target="../media/image5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espace-dys.fr/orange/#/intro" TargetMode="External"/><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hyperlink" Target="https://youtu.be/XmePjD3xrUU" TargetMode="External"/><Relationship Id="rId3" Type="http://schemas.openxmlformats.org/officeDocument/2006/relationships/image" Target="../media/image9.png"/><Relationship Id="rId7" Type="http://schemas.openxmlformats.org/officeDocument/2006/relationships/hyperlink" Target="https://youtu.be/SBz43Ka08V4"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hyperlink" Target="https://www.youtube.com/watch?v=e-M6aS3PzJU" TargetMode="External"/><Relationship Id="rId4" Type="http://schemas.openxmlformats.org/officeDocument/2006/relationships/hyperlink" Target="https://youtu.be/b0Ud4zeZOf8" TargetMode="External"/><Relationship Id="rId9" Type="http://schemas.openxmlformats.org/officeDocument/2006/relationships/hyperlink" Target="https://youtu.be/Xw41y29lhqI"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20.png"/><Relationship Id="rId3" Type="http://schemas.openxmlformats.org/officeDocument/2006/relationships/image" Target="../media/image12.png"/><Relationship Id="rId7" Type="http://schemas.openxmlformats.org/officeDocument/2006/relationships/image" Target="../media/image4.png"/><Relationship Id="rId12" Type="http://schemas.openxmlformats.org/officeDocument/2006/relationships/image" Target="../media/image19.jpeg"/><Relationship Id="rId2" Type="http://schemas.openxmlformats.org/officeDocument/2006/relationships/notesSlide" Target="../notesSlides/notesSlide8.xml"/><Relationship Id="rId1" Type="http://schemas.openxmlformats.org/officeDocument/2006/relationships/slideLayout" Target="../slideLayouts/slideLayout20.xml"/><Relationship Id="rId6" Type="http://schemas.openxmlformats.org/officeDocument/2006/relationships/image" Target="../media/image15.png"/><Relationship Id="rId11" Type="http://schemas.openxmlformats.org/officeDocument/2006/relationships/image" Target="../media/image18.jpeg"/><Relationship Id="rId5" Type="http://schemas.openxmlformats.org/officeDocument/2006/relationships/image" Target="../media/image14.png"/><Relationship Id="rId10" Type="http://schemas.openxmlformats.org/officeDocument/2006/relationships/image" Target="../media/image17.png"/><Relationship Id="rId4" Type="http://schemas.openxmlformats.org/officeDocument/2006/relationships/image" Target="../media/image13.png"/><Relationship Id="rId9" Type="http://schemas.openxmlformats.org/officeDocument/2006/relationships/image" Target="../media/image16.png"/><Relationship Id="rId1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B72D4E-1CD2-4D1C-A0AF-C5FABE59A731}"/>
              </a:ext>
            </a:extLst>
          </p:cNvPr>
          <p:cNvSpPr>
            <a:spLocks noGrp="1"/>
          </p:cNvSpPr>
          <p:nvPr>
            <p:ph type="ctrTitle"/>
          </p:nvPr>
        </p:nvSpPr>
        <p:spPr>
          <a:xfrm>
            <a:off x="314325" y="1058863"/>
            <a:ext cx="5229225" cy="1582737"/>
          </a:xfrm>
        </p:spPr>
        <p:txBody>
          <a:bodyPr/>
          <a:lstStyle/>
          <a:p>
            <a:pPr algn="ctr">
              <a:defRPr/>
            </a:pPr>
            <a:r>
              <a:rPr lang="fr-FR" sz="3400" dirty="0"/>
              <a:t>Personae troubles DYS – TDAH et Malentendance</a:t>
            </a:r>
          </a:p>
        </p:txBody>
      </p:sp>
      <p:sp>
        <p:nvSpPr>
          <p:cNvPr id="4" name="Sous-titre 3">
            <a:extLst>
              <a:ext uri="{FF2B5EF4-FFF2-40B4-BE49-F238E27FC236}">
                <a16:creationId xmlns:a16="http://schemas.microsoft.com/office/drawing/2014/main" id="{6F7D71AC-8930-D92E-7787-C7F35C5B4C53}"/>
              </a:ext>
            </a:extLst>
          </p:cNvPr>
          <p:cNvSpPr>
            <a:spLocks noGrp="1"/>
          </p:cNvSpPr>
          <p:nvPr>
            <p:ph type="subTitle" idx="1"/>
          </p:nvPr>
        </p:nvSpPr>
        <p:spPr>
          <a:xfrm>
            <a:off x="314325" y="2930724"/>
            <a:ext cx="4831185" cy="966156"/>
          </a:xfrm>
        </p:spPr>
        <p:txBody>
          <a:bodyPr/>
          <a:lstStyle/>
          <a:p>
            <a:pPr lvl="1" eaLnBrk="1" hangingPunct="1"/>
            <a:r>
              <a:rPr lang="fr-FR" altLang="fr-FR" dirty="0">
                <a:solidFill>
                  <a:schemeClr val="bg1"/>
                </a:solidFill>
                <a:cs typeface="Arial" panose="020B0604020202020204" pitchFamily="34" charset="0"/>
              </a:rPr>
              <a:t>Patricia Loubet (@patricia_loubet) </a:t>
            </a:r>
          </a:p>
          <a:p>
            <a:pPr lvl="1" eaLnBrk="1" hangingPunct="1"/>
            <a:r>
              <a:rPr lang="fr-FR" altLang="fr-FR" dirty="0">
                <a:solidFill>
                  <a:schemeClr val="bg1"/>
                </a:solidFill>
                <a:cs typeface="Arial" panose="020B0604020202020204" pitchFamily="34" charset="0"/>
              </a:rPr>
              <a:t>&amp; Vincent Aniort (@sanvin)</a:t>
            </a:r>
          </a:p>
        </p:txBody>
      </p:sp>
      <p:sp>
        <p:nvSpPr>
          <p:cNvPr id="40962" name="Text Placeholder 8">
            <a:extLst>
              <a:ext uri="{FF2B5EF4-FFF2-40B4-BE49-F238E27FC236}">
                <a16:creationId xmlns:a16="http://schemas.microsoft.com/office/drawing/2014/main" id="{5D3E0395-63CA-42EE-997F-78C985B3900D}"/>
              </a:ext>
            </a:extLst>
          </p:cNvPr>
          <p:cNvSpPr>
            <a:spLocks noGrp="1"/>
          </p:cNvSpPr>
          <p:nvPr>
            <p:ph type="body" sz="quarter" idx="16"/>
          </p:nvPr>
        </p:nvSpPr>
        <p:spPr>
          <a:xfrm>
            <a:off x="6007100" y="266700"/>
            <a:ext cx="3028950" cy="3403600"/>
          </a:xfrm>
        </p:spPr>
        <p:txBody>
          <a:bodyPr/>
          <a:lstStyle/>
          <a:p>
            <a:pPr>
              <a:defRPr/>
            </a:pPr>
            <a:r>
              <a:rPr lang="fr-FR" altLang="fr-FR" sz="3200" dirty="0"/>
              <a:t>Cours 2 ergo en Master 2</a:t>
            </a:r>
            <a:endParaRPr lang="fr-FR" altLang="fr-FR" sz="3200" b="1" dirty="0"/>
          </a:p>
          <a:p>
            <a:pPr lvl="1" eaLnBrk="1" hangingPunct="1">
              <a:defRPr/>
            </a:pPr>
            <a:endParaRPr lang="fr-FR" altLang="fr-FR" sz="1200" dirty="0"/>
          </a:p>
        </p:txBody>
      </p:sp>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522CFC-26D7-051B-2E7D-9FA5B87B94AF}"/>
              </a:ext>
            </a:extLst>
          </p:cNvPr>
          <p:cNvSpPr>
            <a:spLocks noGrp="1"/>
          </p:cNvSpPr>
          <p:nvPr>
            <p:ph type="title"/>
          </p:nvPr>
        </p:nvSpPr>
        <p:spPr>
          <a:xfrm>
            <a:off x="2440427" y="55722"/>
            <a:ext cx="6120680" cy="742950"/>
          </a:xfrm>
        </p:spPr>
        <p:txBody>
          <a:bodyPr/>
          <a:lstStyle/>
          <a:p>
            <a:r>
              <a:rPr lang="fr-FR" dirty="0"/>
              <a:t>Sur la déficience cognitive : dyslexie + TDAH</a:t>
            </a:r>
          </a:p>
        </p:txBody>
      </p:sp>
      <p:pic>
        <p:nvPicPr>
          <p:cNvPr id="5" name="Espace réservé du contenu 4" descr="Charlène Déficience cognitive, Dyslexie avec TDA/H. Elle est Curieuse, Dynamique et Émotive.&#10;Charlène est cliente chez Orange.&#10;Biographie :&#10;Charlène est dyslexique depuis l’enfance et a un trouble de déficit de l’attention avec hyperactivité. Elle est professeure de yoga et cette pratique lui a permis de s’épanouir avec ses pathologies. Cependant son cerveau la sollicite souvent, elle a des difficultés de concentration et un besoin de rester toujours en action.&#10;&#10;Applications fréquemment utilisées : Instagram, Youtube, Facebook&#10;">
            <a:extLst>
              <a:ext uri="{FF2B5EF4-FFF2-40B4-BE49-F238E27FC236}">
                <a16:creationId xmlns:a16="http://schemas.microsoft.com/office/drawing/2014/main" id="{F77ED1B9-1128-4DB3-AC6B-15A0DC9E5140}"/>
              </a:ext>
            </a:extLst>
          </p:cNvPr>
          <p:cNvPicPr>
            <a:picLocks noGrp="1" noChangeAspect="1"/>
          </p:cNvPicPr>
          <p:nvPr>
            <p:ph sz="half" idx="1"/>
          </p:nvPr>
        </p:nvPicPr>
        <p:blipFill>
          <a:blip r:embed="rId2"/>
          <a:stretch>
            <a:fillRect/>
          </a:stretch>
        </p:blipFill>
        <p:spPr>
          <a:xfrm>
            <a:off x="-10396" y="14706"/>
            <a:ext cx="2478916" cy="5128794"/>
          </a:xfrm>
        </p:spPr>
      </p:pic>
      <p:pic>
        <p:nvPicPr>
          <p:cNvPr id="6" name="Image 5" descr="Usages du numérique :&#10;Pour Charlène, écrire, rédiger et lire sont de vraies prises de tête. Dès qu’elle le peut, elle privilégie l’oral que ce soit pour communiquer avec son entourage, s’informer ou apprendre&#10;&#10;Pour autant, le digital fait partie de sa vie ; dès la 6ème, son ordinateur portable est devenu son meilleur ami. Elle dispose également d’une liseuse avec synthèse vocale intégrée.">
            <a:extLst>
              <a:ext uri="{FF2B5EF4-FFF2-40B4-BE49-F238E27FC236}">
                <a16:creationId xmlns:a16="http://schemas.microsoft.com/office/drawing/2014/main" id="{9B8A0962-111E-6D60-B32F-398662E21E46}"/>
              </a:ext>
            </a:extLst>
          </p:cNvPr>
          <p:cNvPicPr>
            <a:picLocks noChangeAspect="1"/>
          </p:cNvPicPr>
          <p:nvPr/>
        </p:nvPicPr>
        <p:blipFill>
          <a:blip r:embed="rId3"/>
          <a:srcRect t="-1" r="35514" b="3154"/>
          <a:stretch/>
        </p:blipFill>
        <p:spPr>
          <a:xfrm>
            <a:off x="2524600" y="586778"/>
            <a:ext cx="4533112" cy="2954673"/>
          </a:xfrm>
          <a:prstGeom prst="rect">
            <a:avLst/>
          </a:prstGeom>
        </p:spPr>
      </p:pic>
      <p:pic>
        <p:nvPicPr>
          <p:cNvPr id="9" name="Image 8" descr="Frustrations au quotidien :&#10;Recevoir souvent des critiques sur son orthographe. Charlène a signalé dans sa signature électronique de mail sa dyslexie. Cela lui a permis de fluidifier les échanges écrits avec ses interlocuteurs.&#10;Être distraite de façon surprenante, comme quand elle cherche pendant 15 minutes son téléphone dans sa voiture en l’utilisant comme lampe de poche !">
            <a:extLst>
              <a:ext uri="{FF2B5EF4-FFF2-40B4-BE49-F238E27FC236}">
                <a16:creationId xmlns:a16="http://schemas.microsoft.com/office/drawing/2014/main" id="{98E42C21-F72D-B412-896A-36782AA1EC34}"/>
              </a:ext>
            </a:extLst>
          </p:cNvPr>
          <p:cNvPicPr>
            <a:picLocks noChangeAspect="1"/>
          </p:cNvPicPr>
          <p:nvPr/>
        </p:nvPicPr>
        <p:blipFill>
          <a:blip r:embed="rId4"/>
          <a:stretch>
            <a:fillRect/>
          </a:stretch>
        </p:blipFill>
        <p:spPr>
          <a:xfrm>
            <a:off x="2524600" y="3593514"/>
            <a:ext cx="4533112" cy="1395818"/>
          </a:xfrm>
          <a:prstGeom prst="rect">
            <a:avLst/>
          </a:prstGeom>
        </p:spPr>
      </p:pic>
      <p:pic>
        <p:nvPicPr>
          <p:cNvPr id="13" name="Image 12" descr="Équipements :&#10;Ordinateur : Ordinateur portable avec assistant vocal intégré, logiciel de correction orthographique et Orange Confort +&#10;Téléphone mobile : Smartphone avec dictée vocale pour envoyer des messages&#10;Autre(s) : Liseuse avec synthèse vocale intégrée, tablette">
            <a:extLst>
              <a:ext uri="{FF2B5EF4-FFF2-40B4-BE49-F238E27FC236}">
                <a16:creationId xmlns:a16="http://schemas.microsoft.com/office/drawing/2014/main" id="{A259C4AF-C6AA-D00E-A1AD-9DC54219127F}"/>
              </a:ext>
            </a:extLst>
          </p:cNvPr>
          <p:cNvPicPr>
            <a:picLocks noChangeAspect="1"/>
          </p:cNvPicPr>
          <p:nvPr/>
        </p:nvPicPr>
        <p:blipFill>
          <a:blip r:embed="rId5"/>
          <a:stretch>
            <a:fillRect/>
          </a:stretch>
        </p:blipFill>
        <p:spPr>
          <a:xfrm>
            <a:off x="7057712" y="557689"/>
            <a:ext cx="2041567" cy="2954673"/>
          </a:xfrm>
          <a:prstGeom prst="rect">
            <a:avLst/>
          </a:prstGeom>
        </p:spPr>
      </p:pic>
      <p:grpSp>
        <p:nvGrpSpPr>
          <p:cNvPr id="14" name="Groupe 9">
            <a:extLst>
              <a:ext uri="{FF2B5EF4-FFF2-40B4-BE49-F238E27FC236}">
                <a16:creationId xmlns:a16="http://schemas.microsoft.com/office/drawing/2014/main" id="{DC09F038-9EFF-9F92-3491-4E6C08863B02}"/>
              </a:ext>
              <a:ext uri="{C183D7F6-B498-43B3-948B-1728B52AA6E4}">
                <adec:decorative xmlns:adec="http://schemas.microsoft.com/office/drawing/2017/decorative" val="1"/>
              </a:ext>
            </a:extLst>
          </p:cNvPr>
          <p:cNvGrpSpPr>
            <a:grpSpLocks/>
          </p:cNvGrpSpPr>
          <p:nvPr/>
        </p:nvGrpSpPr>
        <p:grpSpPr bwMode="auto">
          <a:xfrm>
            <a:off x="8623177" y="55722"/>
            <a:ext cx="442227" cy="433864"/>
            <a:chOff x="8294688" y="123825"/>
            <a:chExt cx="671512" cy="658813"/>
          </a:xfrm>
        </p:grpSpPr>
        <p:grpSp>
          <p:nvGrpSpPr>
            <p:cNvPr id="15" name="Groupe 13">
              <a:extLst>
                <a:ext uri="{FF2B5EF4-FFF2-40B4-BE49-F238E27FC236}">
                  <a16:creationId xmlns:a16="http://schemas.microsoft.com/office/drawing/2014/main" id="{AD05CC6E-BED0-38FB-AAEA-4E3647BA34B0}"/>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18" name="Forme libre 17">
                <a:extLst>
                  <a:ext uri="{FF2B5EF4-FFF2-40B4-BE49-F238E27FC236}">
                    <a16:creationId xmlns:a16="http://schemas.microsoft.com/office/drawing/2014/main" id="{42324897-F16F-C634-9D09-DDC00F4BB642}"/>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9" name="Image 15">
                <a:extLst>
                  <a:ext uri="{FF2B5EF4-FFF2-40B4-BE49-F238E27FC236}">
                    <a16:creationId xmlns:a16="http://schemas.microsoft.com/office/drawing/2014/main" id="{448CB9A2-3ABC-07C8-EF7E-3E4EBF867AE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 name="Ellipse 15">
              <a:extLst>
                <a:ext uri="{FF2B5EF4-FFF2-40B4-BE49-F238E27FC236}">
                  <a16:creationId xmlns:a16="http://schemas.microsoft.com/office/drawing/2014/main" id="{8DE3B396-1A11-B9FE-0A96-3856400FE7B8}"/>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17" name="Image 12">
              <a:extLst>
                <a:ext uri="{FF2B5EF4-FFF2-40B4-BE49-F238E27FC236}">
                  <a16:creationId xmlns:a16="http://schemas.microsoft.com/office/drawing/2014/main" id="{AA37486D-A544-608B-F0D3-36C4A8E13604}"/>
                </a:ext>
              </a:extLst>
            </p:cNvPr>
            <p:cNvPicPr>
              <a:picLocks noChangeAspect="1" noChangeArrowheads="1"/>
            </p:cNvPicPr>
            <p:nvPr/>
          </p:nvPicPr>
          <p:blipFill>
            <a:blip r:embed="rId7">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458537708"/>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310561D-B416-42F2-A857-CD6C5BA2119C}"/>
              </a:ext>
            </a:extLst>
          </p:cNvPr>
          <p:cNvSpPr>
            <a:spLocks noGrp="1"/>
          </p:cNvSpPr>
          <p:nvPr>
            <p:ph type="title"/>
          </p:nvPr>
        </p:nvSpPr>
        <p:spPr>
          <a:xfrm>
            <a:off x="827088" y="268288"/>
            <a:ext cx="8066087" cy="742950"/>
          </a:xfrm>
        </p:spPr>
        <p:txBody>
          <a:bodyPr/>
          <a:lstStyle/>
          <a:p>
            <a:pPr eaLnBrk="1" hangingPunct="1">
              <a:defRPr/>
            </a:pPr>
            <a:r>
              <a:rPr lang="fr-FR" dirty="0"/>
              <a:t>Exemples d’aides techniques sur troubles DYS</a:t>
            </a:r>
            <a:endParaRPr lang="fr-FR" dirty="0">
              <a:solidFill>
                <a:srgbClr val="C00000"/>
              </a:solidFill>
            </a:endParaRPr>
          </a:p>
        </p:txBody>
      </p:sp>
      <p:sp>
        <p:nvSpPr>
          <p:cNvPr id="3" name="Espace réservé du contenu 2">
            <a:extLst>
              <a:ext uri="{FF2B5EF4-FFF2-40B4-BE49-F238E27FC236}">
                <a16:creationId xmlns:a16="http://schemas.microsoft.com/office/drawing/2014/main" id="{F32BD4E0-CFF3-4949-9861-29D82CE16212}"/>
              </a:ext>
            </a:extLst>
          </p:cNvPr>
          <p:cNvSpPr>
            <a:spLocks noGrp="1"/>
          </p:cNvSpPr>
          <p:nvPr>
            <p:ph sz="half" idx="1"/>
          </p:nvPr>
        </p:nvSpPr>
        <p:spPr>
          <a:xfrm>
            <a:off x="827088" y="842963"/>
            <a:ext cx="7921625" cy="936625"/>
          </a:xfrm>
        </p:spPr>
        <p:txBody>
          <a:bodyPr>
            <a:noAutofit/>
          </a:bodyPr>
          <a:lstStyle/>
          <a:p>
            <a:pPr marL="285750" indent="-285750" eaLnBrk="1" hangingPunct="1">
              <a:buClr>
                <a:srgbClr val="F16E00"/>
              </a:buClr>
              <a:buSzPct val="100000"/>
              <a:buFont typeface="Wingdings" panose="05000000000000000000" pitchFamily="2" charset="2"/>
              <a:buChar char="§"/>
              <a:defRPr/>
            </a:pPr>
            <a:r>
              <a:rPr lang="fr-FR" altLang="fr-FR" dirty="0">
                <a:cs typeface="Times New Roman" pitchFamily="18" charset="0"/>
              </a:rPr>
              <a:t>Les correcteurs orthographiques comme Antidote</a:t>
            </a:r>
          </a:p>
          <a:p>
            <a:pPr marL="285750" indent="-285750" eaLnBrk="1" hangingPunct="1">
              <a:buClr>
                <a:srgbClr val="F16E00"/>
              </a:buClr>
              <a:buSzPct val="100000"/>
              <a:buFont typeface="Wingdings" panose="05000000000000000000" pitchFamily="2" charset="2"/>
              <a:buChar char="§"/>
              <a:defRPr/>
            </a:pPr>
            <a:r>
              <a:rPr lang="fr-FR" altLang="fr-FR" dirty="0">
                <a:cs typeface="Times New Roman" pitchFamily="18" charset="0"/>
              </a:rPr>
              <a:t>Les reconnaissances vocales comme Dragon</a:t>
            </a:r>
          </a:p>
          <a:p>
            <a:pPr marL="285750" indent="-285750" eaLnBrk="1" hangingPunct="1">
              <a:buClr>
                <a:srgbClr val="F16E00"/>
              </a:buClr>
              <a:buSzPct val="100000"/>
              <a:buFont typeface="Wingdings" panose="05000000000000000000" pitchFamily="2" charset="2"/>
              <a:buChar char="§"/>
              <a:defRPr/>
            </a:pPr>
            <a:r>
              <a:rPr lang="fr-FR" altLang="fr-FR" dirty="0">
                <a:cs typeface="Times New Roman" pitchFamily="18" charset="0"/>
              </a:rPr>
              <a:t>Les polices dédiées comme OpenDyslexic ou Accessible </a:t>
            </a:r>
            <a:r>
              <a:rPr lang="fr-FR" altLang="fr-FR" dirty="0" err="1">
                <a:cs typeface="Times New Roman" pitchFamily="18" charset="0"/>
              </a:rPr>
              <a:t>Dfa</a:t>
            </a:r>
            <a:endParaRPr lang="fr-FR" altLang="fr-FR" dirty="0">
              <a:cs typeface="Times New Roman" pitchFamily="18" charset="0"/>
            </a:endParaRPr>
          </a:p>
        </p:txBody>
      </p:sp>
      <p:pic>
        <p:nvPicPr>
          <p:cNvPr id="6" name="Picture 2" descr="OpenDyslexic&#10;Free and Open Source&#10;Dyslexia Typeface&#10;">
            <a:extLst>
              <a:ext uri="{FF2B5EF4-FFF2-40B4-BE49-F238E27FC236}">
                <a16:creationId xmlns:a16="http://schemas.microsoft.com/office/drawing/2014/main" id="{B087FB5C-386A-458F-BEAD-30D6A66FA664}"/>
              </a:ext>
              <a:ext uri="{C183D7F6-B498-43B3-948B-1728B52AA6E4}">
                <adec:decorative xmlns:adec="http://schemas.microsoft.com/office/drawing/2017/decorative" val="0"/>
              </a:ext>
            </a:extLst>
          </p:cNvPr>
          <p:cNvPicPr>
            <a:picLocks noChangeAspect="1" noChangeArrowheads="1"/>
          </p:cNvPicPr>
          <p:nvPr/>
        </p:nvPicPr>
        <p:blipFill>
          <a:blip r:embed="rId3"/>
          <a:srcRect/>
          <a:stretch>
            <a:fillRect/>
          </a:stretch>
        </p:blipFill>
        <p:spPr bwMode="auto">
          <a:xfrm>
            <a:off x="2627313" y="1814513"/>
            <a:ext cx="1873250" cy="698500"/>
          </a:xfrm>
          <a:prstGeom prst="rect">
            <a:avLst/>
          </a:prstGeom>
          <a:noFill/>
          <a:ln w="9525">
            <a:solidFill>
              <a:srgbClr val="FF6600"/>
            </a:solidFill>
            <a:miter lim="800000"/>
            <a:headEnd/>
            <a:tailEnd/>
          </a:ln>
        </p:spPr>
      </p:pic>
      <p:sp>
        <p:nvSpPr>
          <p:cNvPr id="136198" name="ZoneTexte 3">
            <a:extLst>
              <a:ext uri="{FF2B5EF4-FFF2-40B4-BE49-F238E27FC236}">
                <a16:creationId xmlns:a16="http://schemas.microsoft.com/office/drawing/2014/main" id="{8D787DC1-AE55-4B98-BB36-88101249F523}"/>
              </a:ext>
            </a:extLst>
          </p:cNvPr>
          <p:cNvSpPr txBox="1">
            <a:spLocks noChangeArrowheads="1"/>
          </p:cNvSpPr>
          <p:nvPr/>
        </p:nvSpPr>
        <p:spPr bwMode="auto">
          <a:xfrm>
            <a:off x="5003800" y="1779588"/>
            <a:ext cx="2271713" cy="792162"/>
          </a:xfrm>
          <a:prstGeom prst="rect">
            <a:avLst/>
          </a:prstGeom>
          <a:noFill/>
          <a:ln w="9525">
            <a:solidFill>
              <a:srgbClr val="FF6600"/>
            </a:solidFill>
            <a:miter lim="800000"/>
            <a:headEnd/>
            <a:tailEnd/>
          </a:ln>
          <a:extLst>
            <a:ext uri="{909E8E84-426E-40DD-AFC4-6F175D3DCCD1}">
              <a14:hiddenFill xmlns:a14="http://schemas.microsoft.com/office/drawing/2010/main">
                <a:solidFill>
                  <a:srgbClr val="FFFFFF"/>
                </a:solidFill>
              </a14:hiddenFill>
            </a:ext>
          </a:extLst>
        </p:spPr>
        <p:txBody>
          <a:bodyPr lIns="0" tIns="72000" rIns="0" bIns="72000">
            <a:spAutoFit/>
          </a:bodyPr>
          <a:lstStyle/>
          <a:p>
            <a:pPr algn="ctr"/>
            <a:r>
              <a:rPr lang="fr-FR" altLang="fr-FR" b="1" dirty="0">
                <a:solidFill>
                  <a:schemeClr val="bg1"/>
                </a:solidFill>
                <a:latin typeface="+mj-lt"/>
              </a:rPr>
              <a:t>Accessible </a:t>
            </a:r>
            <a:r>
              <a:rPr lang="fr-FR" altLang="fr-FR" b="1" dirty="0" err="1">
                <a:solidFill>
                  <a:schemeClr val="bg1"/>
                </a:solidFill>
                <a:latin typeface="+mj-lt"/>
              </a:rPr>
              <a:t>DfA</a:t>
            </a:r>
            <a:endParaRPr lang="fr-FR" altLang="fr-FR" b="1" dirty="0">
              <a:solidFill>
                <a:schemeClr val="bg1"/>
              </a:solidFill>
              <a:latin typeface="+mj-lt"/>
            </a:endParaRPr>
          </a:p>
          <a:p>
            <a:pPr algn="ctr"/>
            <a:r>
              <a:rPr lang="en-GB" altLang="fr-FR" dirty="0">
                <a:solidFill>
                  <a:schemeClr val="bg1"/>
                </a:solidFill>
                <a:latin typeface="+mj-lt"/>
              </a:rPr>
              <a:t>Free and Open Source</a:t>
            </a:r>
          </a:p>
          <a:p>
            <a:pPr algn="ctr"/>
            <a:r>
              <a:rPr lang="en-GB" altLang="fr-FR" dirty="0">
                <a:solidFill>
                  <a:schemeClr val="bg1"/>
                </a:solidFill>
                <a:latin typeface="+mj-lt"/>
              </a:rPr>
              <a:t>Dyslexia Typeface</a:t>
            </a:r>
          </a:p>
        </p:txBody>
      </p:sp>
      <p:grpSp>
        <p:nvGrpSpPr>
          <p:cNvPr id="136199" name="Groupe 9">
            <a:extLst>
              <a:ext uri="{FF2B5EF4-FFF2-40B4-BE49-F238E27FC236}">
                <a16:creationId xmlns:a16="http://schemas.microsoft.com/office/drawing/2014/main" id="{168511FE-B8AD-40E4-A623-03E88268B386}"/>
              </a:ext>
              <a:ext uri="{C183D7F6-B498-43B3-948B-1728B52AA6E4}">
                <adec:decorative xmlns:adec="http://schemas.microsoft.com/office/drawing/2017/decorative" val="1"/>
              </a:ext>
            </a:extLst>
          </p:cNvPr>
          <p:cNvGrpSpPr>
            <a:grpSpLocks/>
          </p:cNvGrpSpPr>
          <p:nvPr/>
        </p:nvGrpSpPr>
        <p:grpSpPr bwMode="auto">
          <a:xfrm>
            <a:off x="8388424" y="123826"/>
            <a:ext cx="577776" cy="560388"/>
            <a:chOff x="8294688" y="123825"/>
            <a:chExt cx="671512" cy="658813"/>
          </a:xfrm>
        </p:grpSpPr>
        <p:grpSp>
          <p:nvGrpSpPr>
            <p:cNvPr id="136200" name="Groupe 13">
              <a:extLst>
                <a:ext uri="{FF2B5EF4-FFF2-40B4-BE49-F238E27FC236}">
                  <a16:creationId xmlns:a16="http://schemas.microsoft.com/office/drawing/2014/main" id="{D58EE0A2-F872-4FE1-8D48-F06AB19CE7E4}"/>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14" name="Forme libre 17">
                <a:extLst>
                  <a:ext uri="{FF2B5EF4-FFF2-40B4-BE49-F238E27FC236}">
                    <a16:creationId xmlns:a16="http://schemas.microsoft.com/office/drawing/2014/main" id="{6A986C56-6EF8-4BD1-9A48-6C1F74F5F90F}"/>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36204" name="Image 15">
                <a:extLst>
                  <a:ext uri="{FF2B5EF4-FFF2-40B4-BE49-F238E27FC236}">
                    <a16:creationId xmlns:a16="http://schemas.microsoft.com/office/drawing/2014/main" id="{05349450-9A86-4DB5-92F0-AAB7710250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2" name="Ellipse 11">
              <a:extLst>
                <a:ext uri="{FF2B5EF4-FFF2-40B4-BE49-F238E27FC236}">
                  <a16:creationId xmlns:a16="http://schemas.microsoft.com/office/drawing/2014/main" id="{D0901758-D05B-496A-ACDF-537EDA7164C0}"/>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136202" name="Image 12">
              <a:extLst>
                <a:ext uri="{FF2B5EF4-FFF2-40B4-BE49-F238E27FC236}">
                  <a16:creationId xmlns:a16="http://schemas.microsoft.com/office/drawing/2014/main" id="{39EE4926-EB72-4CFA-8F29-A1AC1A011F1B}"/>
                </a:ext>
              </a:extLst>
            </p:cNvPr>
            <p:cNvPicPr>
              <a:picLocks noChangeAspect="1" noChangeArrowheads="1"/>
            </p:cNvPicPr>
            <p:nvPr/>
          </p:nvPicPr>
          <p:blipFill>
            <a:blip r:embed="rId5">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Espace réservé du contenu 2">
            <a:extLst>
              <a:ext uri="{FF2B5EF4-FFF2-40B4-BE49-F238E27FC236}">
                <a16:creationId xmlns:a16="http://schemas.microsoft.com/office/drawing/2014/main" id="{55C96DC4-0FB4-0229-02E8-5ACF3695F372}"/>
              </a:ext>
            </a:extLst>
          </p:cNvPr>
          <p:cNvSpPr txBox="1">
            <a:spLocks/>
          </p:cNvSpPr>
          <p:nvPr/>
        </p:nvSpPr>
        <p:spPr>
          <a:xfrm>
            <a:off x="845920" y="2692400"/>
            <a:ext cx="7921625" cy="936625"/>
          </a:xfrm>
          <a:prstGeom prst="rect">
            <a:avLst/>
          </a:prstGeom>
        </p:spPr>
        <p:txBody>
          <a:bodyPr>
            <a:noAutofit/>
          </a:bodyPr>
          <a:lstStyle>
            <a:lvl1pPr algn="l" rtl="0" eaLnBrk="0" fontAlgn="base" hangingPunct="0">
              <a:lnSpc>
                <a:spcPct val="90000"/>
              </a:lnSpc>
              <a:spcBef>
                <a:spcPts val="600"/>
              </a:spcBef>
              <a:spcAft>
                <a:spcPct val="0"/>
              </a:spcAft>
              <a:buClr>
                <a:schemeClr val="bg1"/>
              </a:buClr>
              <a:buSzPct val="25000"/>
              <a:buFont typeface="Calibri" panose="020F0502020204030204" pitchFamily="34" charset="0"/>
              <a:defRPr sz="1400" kern="1200" spc="-20" baseline="0">
                <a:solidFill>
                  <a:schemeClr val="bg1"/>
                </a:solidFill>
                <a:latin typeface="Helvetica 75 Bold" panose="020B0804020202020204" pitchFamily="34" charset="0"/>
                <a:ea typeface="+mn-ea"/>
                <a:cs typeface="+mn-cs"/>
              </a:defRPr>
            </a:lvl1pPr>
            <a:lvl2pPr algn="l" rtl="0" eaLnBrk="0" fontAlgn="base" hangingPunct="0">
              <a:lnSpc>
                <a:spcPct val="90000"/>
              </a:lnSpc>
              <a:spcBef>
                <a:spcPts val="600"/>
              </a:spcBef>
              <a:spcAft>
                <a:spcPct val="0"/>
              </a:spcAft>
              <a:buClr>
                <a:schemeClr val="bg1"/>
              </a:buClr>
              <a:buSzPct val="25000"/>
              <a:buFont typeface="Calibri" panose="020F0502020204030204" pitchFamily="34" charset="0"/>
              <a:defRPr sz="1800" kern="1200" spc="-20" baseline="0">
                <a:solidFill>
                  <a:schemeClr val="bg2"/>
                </a:solidFill>
                <a:latin typeface="Helvetica 75 Bold" panose="020B0804020202020204" pitchFamily="34" charset="0"/>
                <a:ea typeface="+mn-ea"/>
                <a:cs typeface="+mn-cs"/>
              </a:defRPr>
            </a:lvl2pPr>
            <a:lvl3pPr marL="180975" marR="0" indent="-180975" algn="l" defTabSz="914400" rtl="0" eaLnBrk="1" fontAlgn="auto" latinLnBrk="0" hangingPunct="1">
              <a:lnSpc>
                <a:spcPct val="90000"/>
              </a:lnSpc>
              <a:spcBef>
                <a:spcPts val="600"/>
              </a:spcBef>
              <a:spcAft>
                <a:spcPts val="0"/>
              </a:spcAft>
              <a:buClr>
                <a:srgbClr val="FF7900"/>
              </a:buClr>
              <a:buSzTx/>
              <a:buFont typeface="Wingdings" panose="05000000000000000000" pitchFamily="2" charset="2"/>
              <a:buChar char="§"/>
              <a:tabLst/>
              <a:defRPr sz="1400" kern="1200" spc="-20" baseline="0">
                <a:solidFill>
                  <a:schemeClr val="bg1"/>
                </a:solidFill>
                <a:latin typeface="Helvetica 75 Bold" panose="020B0804020202020204" pitchFamily="34" charset="0"/>
                <a:ea typeface="+mn-ea"/>
                <a:cs typeface="+mn-cs"/>
              </a:defRPr>
            </a:lvl3pPr>
            <a:lvl4pPr marL="407988" marR="0" indent="-190500" algn="l" defTabSz="914400" rtl="0" eaLnBrk="1" fontAlgn="base" latinLnBrk="0" hangingPunct="1">
              <a:lnSpc>
                <a:spcPct val="90000"/>
              </a:lnSpc>
              <a:spcBef>
                <a:spcPct val="20000"/>
              </a:spcBef>
              <a:spcAft>
                <a:spcPct val="0"/>
              </a:spcAft>
              <a:buClrTx/>
              <a:buSzTx/>
              <a:buFont typeface="Arial" charset="0"/>
              <a:buChar char="–"/>
              <a:tabLst/>
              <a:defRPr sz="1400" kern="1200" spc="-20" baseline="0">
                <a:solidFill>
                  <a:schemeClr val="bg1"/>
                </a:solidFill>
                <a:latin typeface="Helvetica 55 Roman" panose="000B0500000000000000" pitchFamily="34" charset="0"/>
                <a:ea typeface="+mn-ea"/>
                <a:cs typeface="+mn-cs"/>
              </a:defRPr>
            </a:lvl4pPr>
            <a:lvl5pPr marL="595313" indent="-173038" algn="l" rtl="0" eaLnBrk="0" fontAlgn="base" hangingPunct="0">
              <a:lnSpc>
                <a:spcPct val="90000"/>
              </a:lnSpc>
              <a:spcBef>
                <a:spcPct val="20000"/>
              </a:spcBef>
              <a:spcAft>
                <a:spcPct val="0"/>
              </a:spcAft>
              <a:buClrTx/>
              <a:buFont typeface="Arial" panose="020B0604020202020204" pitchFamily="34" charset="0"/>
              <a:buChar char="•"/>
              <a:defRPr sz="1400" kern="1200" spc="-20" baseline="0">
                <a:solidFill>
                  <a:schemeClr val="tx1"/>
                </a:solidFill>
                <a:latin typeface="Helvetica 55 Roman" panose="000B0500000000000000" pitchFamily="34" charset="0"/>
                <a:ea typeface="+mn-ea"/>
                <a:cs typeface="+mn-cs"/>
              </a:defRPr>
            </a:lvl5pPr>
            <a:lvl6pPr marL="800100" indent="-190500" algn="l" defTabSz="914400" rtl="0" eaLnBrk="1" latinLnBrk="0" hangingPunct="1">
              <a:spcBef>
                <a:spcPct val="20000"/>
              </a:spcBef>
              <a:buClrTx/>
              <a:buFont typeface="Arial" panose="020B0604020202020204" pitchFamily="34" charset="0"/>
              <a:buChar char="–"/>
              <a:defRPr sz="1400" kern="1200">
                <a:solidFill>
                  <a:schemeClr val="tx1"/>
                </a:solidFill>
                <a:latin typeface="Helvetica 55 Roman" panose="020B0604020202020204" pitchFamily="34" charset="0"/>
                <a:ea typeface="+mn-ea"/>
                <a:cs typeface="+mn-cs"/>
              </a:defRPr>
            </a:lvl6pPr>
            <a:lvl7pPr marL="29718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9pPr>
          </a:lstStyle>
          <a:p>
            <a:pPr marL="285750" indent="-285750" eaLnBrk="1" hangingPunct="1">
              <a:buClr>
                <a:srgbClr val="F16E00"/>
              </a:buClr>
              <a:buSzPct val="100000"/>
              <a:buFont typeface="Wingdings" panose="05000000000000000000" pitchFamily="2" charset="2"/>
              <a:buChar char="§"/>
              <a:defRPr/>
            </a:pPr>
            <a:r>
              <a:rPr lang="fr-FR" altLang="fr-FR" dirty="0">
                <a:cs typeface="Times New Roman" pitchFamily="18" charset="0"/>
              </a:rPr>
              <a:t>Des outils  Web comme Orange Confort +, pour entre autres, modifier les espaces entre lignes et/ou les mots, activer un masque de lecture…</a:t>
            </a:r>
            <a:endParaRPr lang="fr-FR" dirty="0">
              <a:cs typeface="Times New Roman" pitchFamily="18" charset="0"/>
            </a:endParaRPr>
          </a:p>
        </p:txBody>
      </p:sp>
      <p:pic>
        <p:nvPicPr>
          <p:cNvPr id="5" name="Espace réservé du contenu 4" title="Activation du menu aide à la lecture de Confort +">
            <a:hlinkClick r:id="rId6" tooltip=" lien sur chargement extension Confort+ d'Orange"/>
            <a:extLst>
              <a:ext uri="{FF2B5EF4-FFF2-40B4-BE49-F238E27FC236}">
                <a16:creationId xmlns:a16="http://schemas.microsoft.com/office/drawing/2014/main" id="{79310D12-349B-4FD2-8516-6613346498BC}"/>
              </a:ext>
            </a:extLst>
          </p:cNvPr>
          <p:cNvPicPr>
            <a:picLocks noGrp="1" noChangeAspect="1"/>
          </p:cNvPicPr>
          <p:nvPr>
            <p:ph sz="half" idx="10"/>
          </p:nvPr>
        </p:nvPicPr>
        <p:blipFill>
          <a:blip r:embed="rId7" cstate="print"/>
          <a:stretch>
            <a:fillRect/>
          </a:stretch>
        </p:blipFill>
        <p:spPr>
          <a:xfrm>
            <a:off x="1116013" y="3219450"/>
            <a:ext cx="7993062" cy="1822450"/>
          </a:xfrm>
        </p:spPr>
      </p:pic>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8753137-D234-A994-F8FB-B55424D33A8A}"/>
              </a:ext>
            </a:extLst>
          </p:cNvPr>
          <p:cNvSpPr>
            <a:spLocks noGrp="1"/>
          </p:cNvSpPr>
          <p:nvPr>
            <p:ph type="title"/>
          </p:nvPr>
        </p:nvSpPr>
        <p:spPr>
          <a:xfrm rot="16200000">
            <a:off x="-1591775" y="2272282"/>
            <a:ext cx="4176464" cy="742950"/>
          </a:xfrm>
        </p:spPr>
        <p:txBody>
          <a:bodyPr/>
          <a:lstStyle/>
          <a:p>
            <a:r>
              <a:rPr lang="fr-FR" dirty="0"/>
              <a:t>Situation de handicap cognitif</a:t>
            </a:r>
          </a:p>
        </p:txBody>
      </p:sp>
      <p:pic>
        <p:nvPicPr>
          <p:cNvPr id="8" name="Espace réservé du contenu 7" descr="Situations de handicap numérique : &#10;Mise en page ardue : La lecture d’un document écrit en caractères de petite taille, avec des lignes serrées, non structuré en paragraphes, est très difficile pour Charlène. C’est encore pire, si le texte est justifié, centré ou aligné à droite.&#10;&#10;Lisibilité insuffisante : Les fonds blancs sont éblouissants pour Charlène. C’est pourquoi, elle réduit systématiquement la luminosité des écrans. Mais ce qui la gêne le plus ce sont les fonds texturés. Un texte sur une image est carrément illisible.&#10;&#10;Sites web inaccessibles : Sur le web Charlène utilise Orange Confort + pour espacer les lignes et les mots. Malheureusement sur les sites qui ne respectent pas les recommandations d’accessibilité, l’outil ne peut pas fonctionner.&#10;&#10;Surcharge cognitive : Facilement distraite, elle ne reste pas sur les sites comportant beaucoup d’animations qui perturbent l’accès direct à l’information.">
            <a:hlinkClick r:id="rId2" tooltip="lien sur la page du persona de Charlène"/>
            <a:extLst>
              <a:ext uri="{FF2B5EF4-FFF2-40B4-BE49-F238E27FC236}">
                <a16:creationId xmlns:a16="http://schemas.microsoft.com/office/drawing/2014/main" id="{55A1CB83-3D9A-F04A-F4AA-68978DC5D46C}"/>
              </a:ext>
            </a:extLst>
          </p:cNvPr>
          <p:cNvPicPr>
            <a:picLocks noGrp="1" noChangeAspect="1"/>
          </p:cNvPicPr>
          <p:nvPr>
            <p:ph sz="half" idx="1"/>
          </p:nvPr>
        </p:nvPicPr>
        <p:blipFill>
          <a:blip r:embed="rId3"/>
          <a:stretch>
            <a:fillRect/>
          </a:stretch>
        </p:blipFill>
        <p:spPr>
          <a:xfrm>
            <a:off x="780205" y="133617"/>
            <a:ext cx="7436598" cy="4951879"/>
          </a:xfrm>
        </p:spPr>
      </p:pic>
      <p:grpSp>
        <p:nvGrpSpPr>
          <p:cNvPr id="3" name="Groupe 9">
            <a:extLst>
              <a:ext uri="{FF2B5EF4-FFF2-40B4-BE49-F238E27FC236}">
                <a16:creationId xmlns:a16="http://schemas.microsoft.com/office/drawing/2014/main" id="{EB1E0B57-0FF0-EEDA-1878-A4C6F76E2984}"/>
              </a:ext>
              <a:ext uri="{C183D7F6-B498-43B3-948B-1728B52AA6E4}">
                <adec:decorative xmlns:adec="http://schemas.microsoft.com/office/drawing/2017/decorative" val="1"/>
              </a:ext>
            </a:extLst>
          </p:cNvPr>
          <p:cNvGrpSpPr>
            <a:grpSpLocks/>
          </p:cNvGrpSpPr>
          <p:nvPr/>
        </p:nvGrpSpPr>
        <p:grpSpPr bwMode="auto">
          <a:xfrm>
            <a:off x="8388424" y="123826"/>
            <a:ext cx="577776" cy="560388"/>
            <a:chOff x="8294688" y="123825"/>
            <a:chExt cx="671512" cy="658813"/>
          </a:xfrm>
        </p:grpSpPr>
        <p:grpSp>
          <p:nvGrpSpPr>
            <p:cNvPr id="4" name="Groupe 13">
              <a:extLst>
                <a:ext uri="{FF2B5EF4-FFF2-40B4-BE49-F238E27FC236}">
                  <a16:creationId xmlns:a16="http://schemas.microsoft.com/office/drawing/2014/main" id="{98499607-C004-12A4-868E-2A93C3E1D2D1}"/>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7" name="Forme libre 17">
                <a:extLst>
                  <a:ext uri="{FF2B5EF4-FFF2-40B4-BE49-F238E27FC236}">
                    <a16:creationId xmlns:a16="http://schemas.microsoft.com/office/drawing/2014/main" id="{3519B78E-54A4-420E-D156-EC541635ACE7}"/>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1" name="Image 15">
                <a:extLst>
                  <a:ext uri="{FF2B5EF4-FFF2-40B4-BE49-F238E27FC236}">
                    <a16:creationId xmlns:a16="http://schemas.microsoft.com/office/drawing/2014/main" id="{FFAB7A03-9ADA-5B79-5CD1-5D44633769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 name="Ellipse 4">
              <a:extLst>
                <a:ext uri="{FF2B5EF4-FFF2-40B4-BE49-F238E27FC236}">
                  <a16:creationId xmlns:a16="http://schemas.microsoft.com/office/drawing/2014/main" id="{768A082C-8143-4804-4795-E5060ACC9DC7}"/>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6" name="Image 12">
              <a:extLst>
                <a:ext uri="{FF2B5EF4-FFF2-40B4-BE49-F238E27FC236}">
                  <a16:creationId xmlns:a16="http://schemas.microsoft.com/office/drawing/2014/main" id="{8067D21B-B7EA-BBDE-0618-AA7D79FA95D5}"/>
                </a:ext>
              </a:extLst>
            </p:cNvPr>
            <p:cNvPicPr>
              <a:picLocks noChangeAspect="1" noChangeArrowheads="1"/>
            </p:cNvPicPr>
            <p:nvPr/>
          </p:nvPicPr>
          <p:blipFill>
            <a:blip r:embed="rId5">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1762789773"/>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1">
            <a:extLst>
              <a:ext uri="{FF2B5EF4-FFF2-40B4-BE49-F238E27FC236}">
                <a16:creationId xmlns:a16="http://schemas.microsoft.com/office/drawing/2014/main" id="{16E41E97-BDFF-582A-180B-BB43F94F6239}"/>
              </a:ext>
            </a:extLst>
          </p:cNvPr>
          <p:cNvSpPr txBox="1">
            <a:spLocks noGrp="1"/>
          </p:cNvSpPr>
          <p:nvPr>
            <p:ph type="title" idx="4294967295"/>
          </p:nvPr>
        </p:nvSpPr>
        <p:spPr>
          <a:xfrm rot="16200000">
            <a:off x="-1618436" y="2056259"/>
            <a:ext cx="4176464" cy="74295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rtl="0" eaLnBrk="0" fontAlgn="base" hangingPunct="0">
              <a:lnSpc>
                <a:spcPct val="90000"/>
              </a:lnSpc>
              <a:spcBef>
                <a:spcPct val="0"/>
              </a:spcBef>
              <a:spcAft>
                <a:spcPct val="0"/>
              </a:spcAft>
              <a:defRPr sz="2200" b="1" kern="1200" spc="-20">
                <a:solidFill>
                  <a:srgbClr val="F16E00"/>
                </a:solidFill>
                <a:latin typeface="Helvetica 75 Bold" panose="020B0804020202020204" pitchFamily="34" charset="0"/>
                <a:ea typeface="+mj-ea"/>
                <a:cs typeface="+mj-cs"/>
              </a:defRPr>
            </a:lvl1pPr>
            <a:lvl2pPr algn="l" rtl="0" eaLnBrk="0" fontAlgn="base" hangingPunct="0">
              <a:lnSpc>
                <a:spcPct val="90000"/>
              </a:lnSpc>
              <a:spcBef>
                <a:spcPct val="0"/>
              </a:spcBef>
              <a:spcAft>
                <a:spcPct val="0"/>
              </a:spcAft>
              <a:defRPr sz="2000" b="1">
                <a:solidFill>
                  <a:srgbClr val="F16E00"/>
                </a:solidFill>
                <a:latin typeface="Helvetica 75 Bold" pitchFamily="34" charset="0"/>
              </a:defRPr>
            </a:lvl2pPr>
            <a:lvl3pPr algn="l" rtl="0" eaLnBrk="0" fontAlgn="base" hangingPunct="0">
              <a:lnSpc>
                <a:spcPct val="90000"/>
              </a:lnSpc>
              <a:spcBef>
                <a:spcPct val="0"/>
              </a:spcBef>
              <a:spcAft>
                <a:spcPct val="0"/>
              </a:spcAft>
              <a:defRPr sz="2000" b="1">
                <a:solidFill>
                  <a:srgbClr val="F16E00"/>
                </a:solidFill>
                <a:latin typeface="Helvetica 75 Bold" pitchFamily="34" charset="0"/>
              </a:defRPr>
            </a:lvl3pPr>
            <a:lvl4pPr algn="l" rtl="0" eaLnBrk="0" fontAlgn="base" hangingPunct="0">
              <a:lnSpc>
                <a:spcPct val="90000"/>
              </a:lnSpc>
              <a:spcBef>
                <a:spcPct val="0"/>
              </a:spcBef>
              <a:spcAft>
                <a:spcPct val="0"/>
              </a:spcAft>
              <a:defRPr sz="2000" b="1">
                <a:solidFill>
                  <a:srgbClr val="F16E00"/>
                </a:solidFill>
                <a:latin typeface="Helvetica 75 Bold" pitchFamily="34" charset="0"/>
              </a:defRPr>
            </a:lvl4pPr>
            <a:lvl5pPr algn="l" rtl="0" eaLnBrk="0" fontAlgn="base" hangingPunct="0">
              <a:lnSpc>
                <a:spcPct val="90000"/>
              </a:lnSpc>
              <a:spcBef>
                <a:spcPct val="0"/>
              </a:spcBef>
              <a:spcAft>
                <a:spcPct val="0"/>
              </a:spcAft>
              <a:defRPr sz="2000" b="1">
                <a:solidFill>
                  <a:srgbClr val="F16E00"/>
                </a:solidFill>
                <a:latin typeface="Helvetica 75 Bold" pitchFamily="34" charset="0"/>
              </a:defRPr>
            </a:lvl5pPr>
            <a:lvl6pPr marL="457200" algn="l" rtl="0" eaLnBrk="1" fontAlgn="base" hangingPunct="1">
              <a:lnSpc>
                <a:spcPct val="90000"/>
              </a:lnSpc>
              <a:spcBef>
                <a:spcPct val="0"/>
              </a:spcBef>
              <a:spcAft>
                <a:spcPct val="0"/>
              </a:spcAft>
              <a:defRPr sz="2000" b="1">
                <a:solidFill>
                  <a:srgbClr val="F16E00"/>
                </a:solidFill>
                <a:latin typeface="Helvetica 75 Bold" pitchFamily="34" charset="0"/>
              </a:defRPr>
            </a:lvl6pPr>
            <a:lvl7pPr marL="914400" algn="l" rtl="0" eaLnBrk="1" fontAlgn="base" hangingPunct="1">
              <a:lnSpc>
                <a:spcPct val="90000"/>
              </a:lnSpc>
              <a:spcBef>
                <a:spcPct val="0"/>
              </a:spcBef>
              <a:spcAft>
                <a:spcPct val="0"/>
              </a:spcAft>
              <a:defRPr sz="2000" b="1">
                <a:solidFill>
                  <a:srgbClr val="F16E00"/>
                </a:solidFill>
                <a:latin typeface="Helvetica 75 Bold" pitchFamily="34" charset="0"/>
              </a:defRPr>
            </a:lvl7pPr>
            <a:lvl8pPr marL="1371600" algn="l" rtl="0" eaLnBrk="1" fontAlgn="base" hangingPunct="1">
              <a:lnSpc>
                <a:spcPct val="90000"/>
              </a:lnSpc>
              <a:spcBef>
                <a:spcPct val="0"/>
              </a:spcBef>
              <a:spcAft>
                <a:spcPct val="0"/>
              </a:spcAft>
              <a:defRPr sz="2000" b="1">
                <a:solidFill>
                  <a:srgbClr val="F16E00"/>
                </a:solidFill>
                <a:latin typeface="Helvetica 75 Bold" pitchFamily="34" charset="0"/>
              </a:defRPr>
            </a:lvl8pPr>
            <a:lvl9pPr marL="1828800" algn="l" rtl="0" eaLnBrk="1" fontAlgn="base" hangingPunct="1">
              <a:lnSpc>
                <a:spcPct val="90000"/>
              </a:lnSpc>
              <a:spcBef>
                <a:spcPct val="0"/>
              </a:spcBef>
              <a:spcAft>
                <a:spcPct val="0"/>
              </a:spcAft>
              <a:defRPr sz="2000" b="1">
                <a:solidFill>
                  <a:srgbClr val="F16E00"/>
                </a:solidFill>
                <a:latin typeface="Helvetica 75 Bold" pitchFamily="34"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fr-FR" sz="2000" b="1" i="0" u="none" strike="noStrike" kern="1200" cap="none" spc="-20" normalizeH="0" baseline="0" noProof="0" dirty="0">
                <a:ln>
                  <a:noFill/>
                </a:ln>
                <a:solidFill>
                  <a:srgbClr val="F16E00"/>
                </a:solidFill>
                <a:effectLst/>
                <a:uLnTx/>
                <a:uFillTx/>
                <a:latin typeface="Helvetica 75 Bold" panose="020B0804020202020204" pitchFamily="34" charset="0"/>
                <a:ea typeface="+mj-ea"/>
                <a:cs typeface="+mj-cs"/>
              </a:rPr>
              <a:t>Bonne pratique Situ H. cognitif</a:t>
            </a:r>
          </a:p>
        </p:txBody>
      </p:sp>
      <p:pic>
        <p:nvPicPr>
          <p:cNvPr id="9" name="Espace réservé du contenu 8" descr="Capture du tableau des bonnes pratiques d'accessibilité numérique pour Charlène : bons et mauvais réflexes. Ouvrez le lien de l'image pour consulter le tableau">
            <a:hlinkClick r:id="rId2" tooltip="Lien sur les bonnes pratiques pour Charlène"/>
            <a:extLst>
              <a:ext uri="{FF2B5EF4-FFF2-40B4-BE49-F238E27FC236}">
                <a16:creationId xmlns:a16="http://schemas.microsoft.com/office/drawing/2014/main" id="{02D59194-2110-8D53-32E3-6F2CB42E1180}"/>
              </a:ext>
            </a:extLst>
          </p:cNvPr>
          <p:cNvPicPr>
            <a:picLocks noGrp="1" noChangeAspect="1"/>
          </p:cNvPicPr>
          <p:nvPr>
            <p:ph sz="half" idx="1"/>
          </p:nvPr>
        </p:nvPicPr>
        <p:blipFill>
          <a:blip r:embed="rId3"/>
          <a:stretch>
            <a:fillRect/>
          </a:stretch>
        </p:blipFill>
        <p:spPr>
          <a:xfrm>
            <a:off x="611560" y="587162"/>
            <a:ext cx="8208215" cy="4283170"/>
          </a:xfrm>
        </p:spPr>
      </p:pic>
      <p:grpSp>
        <p:nvGrpSpPr>
          <p:cNvPr id="2" name="Groupe 9">
            <a:extLst>
              <a:ext uri="{FF2B5EF4-FFF2-40B4-BE49-F238E27FC236}">
                <a16:creationId xmlns:a16="http://schemas.microsoft.com/office/drawing/2014/main" id="{699927A0-3959-105B-D079-A2172CDDA736}"/>
              </a:ext>
              <a:ext uri="{C183D7F6-B498-43B3-948B-1728B52AA6E4}">
                <adec:decorative xmlns:adec="http://schemas.microsoft.com/office/drawing/2017/decorative" val="1"/>
              </a:ext>
            </a:extLst>
          </p:cNvPr>
          <p:cNvGrpSpPr>
            <a:grpSpLocks/>
          </p:cNvGrpSpPr>
          <p:nvPr/>
        </p:nvGrpSpPr>
        <p:grpSpPr bwMode="auto">
          <a:xfrm>
            <a:off x="8388424" y="123826"/>
            <a:ext cx="577776" cy="560388"/>
            <a:chOff x="8294688" y="123825"/>
            <a:chExt cx="671512" cy="658813"/>
          </a:xfrm>
        </p:grpSpPr>
        <p:grpSp>
          <p:nvGrpSpPr>
            <p:cNvPr id="4" name="Groupe 13">
              <a:extLst>
                <a:ext uri="{FF2B5EF4-FFF2-40B4-BE49-F238E27FC236}">
                  <a16:creationId xmlns:a16="http://schemas.microsoft.com/office/drawing/2014/main" id="{4D5ECD97-52CB-B548-6E7F-57501DAC2DA3}"/>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8" name="Forme libre 17">
                <a:extLst>
                  <a:ext uri="{FF2B5EF4-FFF2-40B4-BE49-F238E27FC236}">
                    <a16:creationId xmlns:a16="http://schemas.microsoft.com/office/drawing/2014/main" id="{94E6A72E-0A67-23C7-9D63-2EB568FA37BF}"/>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0" name="Image 15">
                <a:extLst>
                  <a:ext uri="{FF2B5EF4-FFF2-40B4-BE49-F238E27FC236}">
                    <a16:creationId xmlns:a16="http://schemas.microsoft.com/office/drawing/2014/main" id="{E23184AB-5D99-00CC-C8AE-C190D22390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 name="Ellipse 5">
              <a:extLst>
                <a:ext uri="{FF2B5EF4-FFF2-40B4-BE49-F238E27FC236}">
                  <a16:creationId xmlns:a16="http://schemas.microsoft.com/office/drawing/2014/main" id="{4F68FB68-D690-F694-D23D-A247725F465A}"/>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7" name="Image 12">
              <a:extLst>
                <a:ext uri="{FF2B5EF4-FFF2-40B4-BE49-F238E27FC236}">
                  <a16:creationId xmlns:a16="http://schemas.microsoft.com/office/drawing/2014/main" id="{8E9F40CC-F4A5-B44B-B952-FB83A8026307}"/>
                </a:ext>
              </a:extLst>
            </p:cNvPr>
            <p:cNvPicPr>
              <a:picLocks noChangeAspect="1" noChangeArrowheads="1"/>
            </p:cNvPicPr>
            <p:nvPr/>
          </p:nvPicPr>
          <p:blipFill>
            <a:blip r:embed="rId5">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034576099"/>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E354F504-EC83-43A6-A956-5C64C43F9EB7}"/>
              </a:ext>
            </a:extLst>
          </p:cNvPr>
          <p:cNvSpPr>
            <a:spLocks noGrp="1"/>
          </p:cNvSpPr>
          <p:nvPr>
            <p:ph type="title"/>
          </p:nvPr>
        </p:nvSpPr>
        <p:spPr>
          <a:xfrm>
            <a:off x="827088" y="1419225"/>
            <a:ext cx="6337300" cy="2881313"/>
          </a:xfrm>
        </p:spPr>
        <p:txBody>
          <a:bodyPr/>
          <a:lstStyle/>
          <a:p>
            <a:pPr>
              <a:defRPr/>
            </a:pPr>
            <a:r>
              <a:rPr lang="fr-FR" dirty="0"/>
              <a:t>Handicap auditif et du langage</a:t>
            </a:r>
          </a:p>
        </p:txBody>
      </p:sp>
      <p:grpSp>
        <p:nvGrpSpPr>
          <p:cNvPr id="2" name="Groupe 9">
            <a:extLst>
              <a:ext uri="{FF2B5EF4-FFF2-40B4-BE49-F238E27FC236}">
                <a16:creationId xmlns:a16="http://schemas.microsoft.com/office/drawing/2014/main" id="{CBE81CC6-9563-EDD2-F83D-38A345E383DC}"/>
              </a:ext>
              <a:ext uri="{C183D7F6-B498-43B3-948B-1728B52AA6E4}">
                <adec:decorative xmlns:adec="http://schemas.microsoft.com/office/drawing/2017/decorative" val="1"/>
              </a:ext>
            </a:extLst>
          </p:cNvPr>
          <p:cNvGrpSpPr>
            <a:grpSpLocks/>
          </p:cNvGrpSpPr>
          <p:nvPr/>
        </p:nvGrpSpPr>
        <p:grpSpPr bwMode="auto">
          <a:xfrm>
            <a:off x="8388424" y="123826"/>
            <a:ext cx="577776" cy="560388"/>
            <a:chOff x="8294688" y="123825"/>
            <a:chExt cx="671512" cy="658813"/>
          </a:xfrm>
        </p:grpSpPr>
        <p:grpSp>
          <p:nvGrpSpPr>
            <p:cNvPr id="4" name="Groupe 13">
              <a:extLst>
                <a:ext uri="{FF2B5EF4-FFF2-40B4-BE49-F238E27FC236}">
                  <a16:creationId xmlns:a16="http://schemas.microsoft.com/office/drawing/2014/main" id="{7F1C6098-4995-03DA-A318-3592024DBDE8}"/>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9" name="Forme libre 17">
                <a:extLst>
                  <a:ext uri="{FF2B5EF4-FFF2-40B4-BE49-F238E27FC236}">
                    <a16:creationId xmlns:a16="http://schemas.microsoft.com/office/drawing/2014/main" id="{E23A59BA-3D9E-69AF-938F-1AEAAA83E6F2}"/>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0" name="Image 15">
                <a:extLst>
                  <a:ext uri="{FF2B5EF4-FFF2-40B4-BE49-F238E27FC236}">
                    <a16:creationId xmlns:a16="http://schemas.microsoft.com/office/drawing/2014/main" id="{61D3E1F9-9175-4C06-B57F-B54A9F7D26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 name="Ellipse 4">
              <a:extLst>
                <a:ext uri="{FF2B5EF4-FFF2-40B4-BE49-F238E27FC236}">
                  <a16:creationId xmlns:a16="http://schemas.microsoft.com/office/drawing/2014/main" id="{B6FA80AD-FBAE-6947-8B56-0F6299C1B46D}"/>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7" name="Image 12">
              <a:extLst>
                <a:ext uri="{FF2B5EF4-FFF2-40B4-BE49-F238E27FC236}">
                  <a16:creationId xmlns:a16="http://schemas.microsoft.com/office/drawing/2014/main" id="{AED0DE73-0BBA-3E64-08EB-8815D9ED623B}"/>
                </a:ext>
              </a:extLst>
            </p:cNvPr>
            <p:cNvPicPr>
              <a:picLocks noChangeAspect="1" noChangeArrowheads="1"/>
            </p:cNvPicPr>
            <p:nvPr/>
          </p:nvPicPr>
          <p:blipFill>
            <a:blip r:embed="rId3">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538852403"/>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0D67A3-C744-D1B9-36DA-2E7701812E6E}"/>
              </a:ext>
            </a:extLst>
          </p:cNvPr>
          <p:cNvSpPr>
            <a:spLocks noGrp="1"/>
          </p:cNvSpPr>
          <p:nvPr>
            <p:ph type="title"/>
          </p:nvPr>
        </p:nvSpPr>
        <p:spPr/>
        <p:txBody>
          <a:bodyPr/>
          <a:lstStyle/>
          <a:p>
            <a:r>
              <a:rPr lang="fr-FR" sz="2400" dirty="0"/>
              <a:t>Le handicap auditif et du langage</a:t>
            </a:r>
          </a:p>
        </p:txBody>
      </p:sp>
      <p:sp>
        <p:nvSpPr>
          <p:cNvPr id="6" name="Espace réservé du contenu 5">
            <a:extLst>
              <a:ext uri="{FF2B5EF4-FFF2-40B4-BE49-F238E27FC236}">
                <a16:creationId xmlns:a16="http://schemas.microsoft.com/office/drawing/2014/main" id="{D1529C62-38D1-F30F-30ED-E594288501D0}"/>
              </a:ext>
            </a:extLst>
          </p:cNvPr>
          <p:cNvSpPr>
            <a:spLocks noGrp="1"/>
          </p:cNvSpPr>
          <p:nvPr>
            <p:ph sz="half" idx="1"/>
          </p:nvPr>
        </p:nvSpPr>
        <p:spPr>
          <a:xfrm>
            <a:off x="827584" y="2643759"/>
            <a:ext cx="8064896" cy="1872678"/>
          </a:xfrm>
        </p:spPr>
        <p:txBody>
          <a:bodyPr>
            <a:noAutofit/>
          </a:bodyPr>
          <a:lstStyle/>
          <a:p>
            <a:pPr>
              <a:spcBef>
                <a:spcPts val="450"/>
              </a:spcBef>
            </a:pPr>
            <a:r>
              <a:rPr lang="fr-FR" sz="1200" dirty="0">
                <a:solidFill>
                  <a:srgbClr val="FF6600"/>
                </a:solidFill>
                <a:latin typeface="Helvetica 65 Medium" panose="020B0604020202020204" pitchFamily="34" charset="0"/>
              </a:rPr>
              <a:t>Le handicap auditif est </a:t>
            </a:r>
            <a:r>
              <a:rPr lang="fr-FR" sz="1200" b="1" dirty="0">
                <a:solidFill>
                  <a:srgbClr val="FF6600"/>
                </a:solidFill>
                <a:latin typeface="Helvetica 65 Medium" panose="020B0604020202020204" pitchFamily="34" charset="0"/>
              </a:rPr>
              <a:t>souvent invisible </a:t>
            </a:r>
            <a:r>
              <a:rPr lang="fr-FR" sz="1200" dirty="0">
                <a:solidFill>
                  <a:srgbClr val="FF6600"/>
                </a:solidFill>
                <a:latin typeface="Helvetica 65 Medium" panose="020B0604020202020204" pitchFamily="34" charset="0"/>
              </a:rPr>
              <a:t>et se manifeste, au niveau de la communication, par une limitation des capacités à entendre, à comprendre, à parler et/ou à se faire comprendre.</a:t>
            </a:r>
          </a:p>
          <a:p>
            <a:pPr>
              <a:spcBef>
                <a:spcPts val="450"/>
              </a:spcBef>
            </a:pPr>
            <a:r>
              <a:rPr lang="fr-FR" sz="1200" dirty="0">
                <a:solidFill>
                  <a:srgbClr val="FF6600"/>
                </a:solidFill>
                <a:latin typeface="Helvetica 65 Medium" panose="020B0604020202020204" pitchFamily="34" charset="0"/>
              </a:rPr>
              <a:t>La compensation :</a:t>
            </a:r>
          </a:p>
          <a:p>
            <a:pPr marL="171450" lvl="1" indent="-171450">
              <a:spcBef>
                <a:spcPts val="450"/>
              </a:spcBef>
              <a:buFont typeface="Arial" panose="020B0604020202020204" pitchFamily="34" charset="0"/>
              <a:buChar char="•"/>
            </a:pPr>
            <a:r>
              <a:rPr lang="fr-FR" sz="1050" dirty="0">
                <a:solidFill>
                  <a:schemeClr val="bg1"/>
                </a:solidFill>
                <a:latin typeface="Helvetica 65 Medium" panose="020B0604020202020204" pitchFamily="34" charset="0"/>
              </a:rPr>
              <a:t>Les déficiences auditives peuvent être compensées par un </a:t>
            </a:r>
            <a:r>
              <a:rPr lang="fr-FR" sz="1050" b="1" dirty="0">
                <a:solidFill>
                  <a:schemeClr val="bg1"/>
                </a:solidFill>
                <a:latin typeface="Helvetica 65 Medium" panose="020B0604020202020204" pitchFamily="34" charset="0"/>
              </a:rPr>
              <a:t>appareillage externe </a:t>
            </a:r>
            <a:r>
              <a:rPr lang="fr-FR" sz="1050" dirty="0">
                <a:solidFill>
                  <a:schemeClr val="bg1"/>
                </a:solidFill>
                <a:latin typeface="Helvetica 65 Medium" panose="020B0604020202020204" pitchFamily="34" charset="0"/>
              </a:rPr>
              <a:t>ou un </a:t>
            </a:r>
            <a:r>
              <a:rPr lang="fr-FR" sz="1050" b="1" dirty="0">
                <a:solidFill>
                  <a:schemeClr val="bg1"/>
                </a:solidFill>
                <a:latin typeface="Helvetica 65 Medium" panose="020B0604020202020204" pitchFamily="34" charset="0"/>
              </a:rPr>
              <a:t>implant cochléaire </a:t>
            </a:r>
            <a:r>
              <a:rPr lang="fr-FR" sz="1050" dirty="0">
                <a:solidFill>
                  <a:schemeClr val="bg1"/>
                </a:solidFill>
                <a:latin typeface="Helvetica 65 Medium" panose="020B0604020202020204" pitchFamily="34" charset="0"/>
              </a:rPr>
              <a:t>permettant une réception téléphonique </a:t>
            </a:r>
            <a:r>
              <a:rPr lang="fr-FR" sz="1050" b="1" dirty="0">
                <a:solidFill>
                  <a:schemeClr val="bg1"/>
                </a:solidFill>
                <a:latin typeface="Helvetica 65 Medium" panose="020B0604020202020204" pitchFamily="34" charset="0"/>
              </a:rPr>
              <a:t>amplifiée</a:t>
            </a:r>
            <a:r>
              <a:rPr lang="fr-FR" sz="1050" dirty="0">
                <a:solidFill>
                  <a:schemeClr val="bg1"/>
                </a:solidFill>
                <a:latin typeface="Helvetica 65 Medium" panose="020B0604020202020204" pitchFamily="34" charset="0"/>
              </a:rPr>
              <a:t> de bonne qualité par le biais d'une </a:t>
            </a:r>
            <a:r>
              <a:rPr lang="fr-FR" sz="1050" b="1" dirty="0">
                <a:solidFill>
                  <a:schemeClr val="bg1"/>
                </a:solidFill>
                <a:latin typeface="Helvetica 65 Medium" panose="020B0604020202020204" pitchFamily="34" charset="0"/>
              </a:rPr>
              <a:t>boucle à induction magnétique</a:t>
            </a:r>
            <a:r>
              <a:rPr lang="fr-FR" sz="1050" dirty="0">
                <a:solidFill>
                  <a:schemeClr val="bg1"/>
                </a:solidFill>
                <a:latin typeface="Helvetica 65 Medium" panose="020B0604020202020204" pitchFamily="34" charset="0"/>
              </a:rPr>
              <a:t> (ORL puis audioprothésiste) et </a:t>
            </a:r>
            <a:r>
              <a:rPr lang="fr-FR" sz="1050" b="1" dirty="0">
                <a:solidFill>
                  <a:schemeClr val="bg1"/>
                </a:solidFill>
                <a:latin typeface="Helvetica 65 Medium" panose="020B0604020202020204" pitchFamily="34" charset="0"/>
              </a:rPr>
              <a:t>d’accessoires</a:t>
            </a:r>
            <a:r>
              <a:rPr lang="fr-FR" sz="1050" dirty="0">
                <a:solidFill>
                  <a:schemeClr val="bg1"/>
                </a:solidFill>
                <a:latin typeface="Helvetica 65 Medium" panose="020B0604020202020204" pitchFamily="34" charset="0"/>
              </a:rPr>
              <a:t>.</a:t>
            </a:r>
          </a:p>
          <a:p>
            <a:pPr marL="171450" lvl="1" indent="-171450">
              <a:spcBef>
                <a:spcPts val="450"/>
              </a:spcBef>
              <a:buFont typeface="Arial" panose="020B0604020202020204" pitchFamily="34" charset="0"/>
              <a:buChar char="•"/>
            </a:pPr>
            <a:r>
              <a:rPr lang="fr-FR" sz="1050" dirty="0">
                <a:solidFill>
                  <a:schemeClr val="bg1"/>
                </a:solidFill>
                <a:latin typeface="Helvetica 65 Medium" panose="020B0604020202020204" pitchFamily="34" charset="0"/>
              </a:rPr>
              <a:t>On peut aussi avoir recours à un dispositif permettant la communication entre les personnes sourdes ou malentendantes et les entendants par l'intermédiaire d'une </a:t>
            </a:r>
            <a:r>
              <a:rPr lang="fr-FR" sz="1050" b="1" dirty="0">
                <a:solidFill>
                  <a:schemeClr val="bg1"/>
                </a:solidFill>
                <a:latin typeface="Helvetica 65 Medium" panose="020B0604020202020204" pitchFamily="34" charset="0"/>
              </a:rPr>
              <a:t>plateforme d'interprètes</a:t>
            </a:r>
            <a:r>
              <a:rPr lang="fr-FR" sz="1050" dirty="0">
                <a:solidFill>
                  <a:schemeClr val="bg1"/>
                </a:solidFill>
                <a:latin typeface="Helvetica 65 Medium" panose="020B0604020202020204" pitchFamily="34" charset="0"/>
              </a:rPr>
              <a:t> et l'installation d'un </a:t>
            </a:r>
            <a:r>
              <a:rPr lang="fr-FR" sz="1050" b="1" dirty="0">
                <a:solidFill>
                  <a:schemeClr val="bg1"/>
                </a:solidFill>
                <a:latin typeface="Helvetica 65 Medium" panose="020B0604020202020204" pitchFamily="34" charset="0"/>
              </a:rPr>
              <a:t>matériel informatique spécifique</a:t>
            </a:r>
            <a:r>
              <a:rPr lang="fr-FR" sz="1050" dirty="0">
                <a:solidFill>
                  <a:schemeClr val="bg1"/>
                </a:solidFill>
                <a:latin typeface="Helvetica 65 Medium" panose="020B0604020202020204" pitchFamily="34" charset="0"/>
              </a:rPr>
              <a:t>.</a:t>
            </a:r>
          </a:p>
          <a:p>
            <a:pPr marL="171450" lvl="1" indent="-171450">
              <a:spcBef>
                <a:spcPts val="450"/>
              </a:spcBef>
              <a:buFont typeface="Arial" panose="020B0604020202020204" pitchFamily="34" charset="0"/>
              <a:buChar char="•"/>
            </a:pPr>
            <a:r>
              <a:rPr lang="fr-FR" sz="1050" dirty="0">
                <a:solidFill>
                  <a:schemeClr val="bg1"/>
                </a:solidFill>
                <a:latin typeface="Helvetica 65 Medium" panose="020B0604020202020204" pitchFamily="34" charset="0"/>
              </a:rPr>
              <a:t>On peut aussi avoir recours à des </a:t>
            </a:r>
            <a:r>
              <a:rPr lang="fr-FR" sz="1050" b="1" dirty="0">
                <a:solidFill>
                  <a:schemeClr val="bg1"/>
                </a:solidFill>
                <a:latin typeface="Helvetica 65 Medium" panose="020B0604020202020204" pitchFamily="34" charset="0"/>
              </a:rPr>
              <a:t>cours d’orthophonie</a:t>
            </a:r>
            <a:r>
              <a:rPr lang="fr-FR" sz="1050" dirty="0">
                <a:solidFill>
                  <a:schemeClr val="bg1"/>
                </a:solidFill>
                <a:latin typeface="Helvetica 65 Medium" panose="020B0604020202020204" pitchFamily="34" charset="0"/>
              </a:rPr>
              <a:t> pour la </a:t>
            </a:r>
            <a:r>
              <a:rPr lang="fr-FR" sz="1050" b="1" dirty="0">
                <a:solidFill>
                  <a:schemeClr val="bg1"/>
                </a:solidFill>
                <a:latin typeface="Helvetica 65 Medium" panose="020B0604020202020204" pitchFamily="34" charset="0"/>
              </a:rPr>
              <a:t>lecture labiale </a:t>
            </a:r>
            <a:r>
              <a:rPr lang="fr-FR" sz="1050" dirty="0">
                <a:solidFill>
                  <a:schemeClr val="bg1"/>
                </a:solidFill>
                <a:latin typeface="Helvetica 65 Medium" panose="020B0604020202020204" pitchFamily="34" charset="0"/>
              </a:rPr>
              <a:t>en complément d’appareils auditifs et même en cas de surdité.</a:t>
            </a:r>
          </a:p>
        </p:txBody>
      </p:sp>
      <p:graphicFrame>
        <p:nvGraphicFramePr>
          <p:cNvPr id="3" name="Diagramme 2" descr="ce qui caractérise le handicap auditif et de langage">
            <a:extLst>
              <a:ext uri="{FF2B5EF4-FFF2-40B4-BE49-F238E27FC236}">
                <a16:creationId xmlns:a16="http://schemas.microsoft.com/office/drawing/2014/main" id="{444BFC98-42DA-B8E3-0239-CDE84DD2B8BE}"/>
              </a:ext>
            </a:extLst>
          </p:cNvPr>
          <p:cNvGraphicFramePr/>
          <p:nvPr>
            <p:extLst>
              <p:ext uri="{D42A27DB-BD31-4B8C-83A1-F6EECF244321}">
                <p14:modId xmlns:p14="http://schemas.microsoft.com/office/powerpoint/2010/main" val="3918503403"/>
              </p:ext>
            </p:extLst>
          </p:nvPr>
        </p:nvGraphicFramePr>
        <p:xfrm>
          <a:off x="2082299" y="771550"/>
          <a:ext cx="5514037" cy="17281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4" name="Groupe 3">
            <a:extLst>
              <a:ext uri="{FF2B5EF4-FFF2-40B4-BE49-F238E27FC236}">
                <a16:creationId xmlns:a16="http://schemas.microsoft.com/office/drawing/2014/main" id="{8DCBD183-5DEB-1F56-4002-0A6631D3D153}"/>
              </a:ext>
              <a:ext uri="{C183D7F6-B498-43B3-948B-1728B52AA6E4}">
                <adec:decorative xmlns:adec="http://schemas.microsoft.com/office/drawing/2017/decorative" val="1"/>
              </a:ext>
            </a:extLst>
          </p:cNvPr>
          <p:cNvGrpSpPr>
            <a:grpSpLocks/>
          </p:cNvGrpSpPr>
          <p:nvPr/>
        </p:nvGrpSpPr>
        <p:grpSpPr bwMode="auto">
          <a:xfrm>
            <a:off x="8459788" y="55563"/>
            <a:ext cx="650875" cy="571500"/>
            <a:chOff x="5066789" y="2079867"/>
            <a:chExt cx="1017379" cy="1017379"/>
          </a:xfrm>
        </p:grpSpPr>
        <p:sp>
          <p:nvSpPr>
            <p:cNvPr id="7" name="Forme libre 8">
              <a:extLst>
                <a:ext uri="{FF2B5EF4-FFF2-40B4-BE49-F238E27FC236}">
                  <a16:creationId xmlns:a16="http://schemas.microsoft.com/office/drawing/2014/main" id="{67F1DDF1-0AA2-9764-0059-868D645A0BBC}"/>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9" name="Image 9">
              <a:extLst>
                <a:ext uri="{FF2B5EF4-FFF2-40B4-BE49-F238E27FC236}">
                  <a16:creationId xmlns:a16="http://schemas.microsoft.com/office/drawing/2014/main" id="{53E70A6A-6687-D3E1-35C4-2A5DFFF8353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8" name="Image 7">
            <a:extLst>
              <a:ext uri="{FF2B5EF4-FFF2-40B4-BE49-F238E27FC236}">
                <a16:creationId xmlns:a16="http://schemas.microsoft.com/office/drawing/2014/main" id="{D6E1B454-F0D8-B4A8-E886-DC72465B48B5}"/>
              </a:ext>
              <a:ext uri="{C183D7F6-B498-43B3-948B-1728B52AA6E4}">
                <adec:decorative xmlns:adec="http://schemas.microsoft.com/office/drawing/2017/decorative" val="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61411" y="0"/>
            <a:ext cx="627063" cy="627063"/>
          </a:xfrm>
          <a:prstGeom prst="rect">
            <a:avLst/>
          </a:prstGeom>
        </p:spPr>
      </p:pic>
    </p:spTree>
    <p:extLst>
      <p:ext uri="{BB962C8B-B14F-4D97-AF65-F5344CB8AC3E}">
        <p14:creationId xmlns:p14="http://schemas.microsoft.com/office/powerpoint/2010/main" val="165469352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EFCF85-3706-462D-A61C-20E63354291D}"/>
              </a:ext>
            </a:extLst>
          </p:cNvPr>
          <p:cNvSpPr>
            <a:spLocks noGrp="1"/>
          </p:cNvSpPr>
          <p:nvPr>
            <p:ph type="title"/>
          </p:nvPr>
        </p:nvSpPr>
        <p:spPr>
          <a:xfrm>
            <a:off x="827088" y="268288"/>
            <a:ext cx="8066087" cy="742950"/>
          </a:xfrm>
        </p:spPr>
        <p:txBody>
          <a:bodyPr/>
          <a:lstStyle/>
          <a:p>
            <a:pPr>
              <a:defRPr/>
            </a:pPr>
            <a:r>
              <a:rPr lang="fr-FR" sz="2600" dirty="0"/>
              <a:t>Perte auditive </a:t>
            </a:r>
            <a:r>
              <a:rPr lang="fr-FR" sz="3200" dirty="0">
                <a:solidFill>
                  <a:schemeClr val="bg1"/>
                </a:solidFill>
              </a:rPr>
              <a:t>≠</a:t>
            </a:r>
            <a:r>
              <a:rPr lang="fr-FR" sz="2600" dirty="0"/>
              <a:t> Perte visuelle</a:t>
            </a:r>
          </a:p>
        </p:txBody>
      </p:sp>
      <p:sp>
        <p:nvSpPr>
          <p:cNvPr id="5" name="Espace réservé du texte 4">
            <a:extLst>
              <a:ext uri="{FF2B5EF4-FFF2-40B4-BE49-F238E27FC236}">
                <a16:creationId xmlns:a16="http://schemas.microsoft.com/office/drawing/2014/main" id="{1C46D7EB-B0FC-4F0C-AA52-0388CCB24D19}"/>
              </a:ext>
            </a:extLst>
          </p:cNvPr>
          <p:cNvSpPr>
            <a:spLocks noGrp="1"/>
          </p:cNvSpPr>
          <p:nvPr>
            <p:ph sz="half" idx="1"/>
          </p:nvPr>
        </p:nvSpPr>
        <p:spPr>
          <a:xfrm>
            <a:off x="683568" y="1232247"/>
            <a:ext cx="8209607" cy="3332163"/>
          </a:xfrm>
        </p:spPr>
        <p:txBody>
          <a:bodyPr/>
          <a:lstStyle/>
          <a:p>
            <a:pPr marL="342900" indent="-342900">
              <a:buSzPct val="125000"/>
              <a:buFont typeface="Arial" panose="020B0604020202020204" pitchFamily="34" charset="0"/>
              <a:buChar char="•"/>
              <a:defRPr/>
            </a:pPr>
            <a:r>
              <a:rPr lang="fr-FR" dirty="0">
                <a:solidFill>
                  <a:schemeClr val="bg1"/>
                </a:solidFill>
              </a:rPr>
              <a:t>Une mauvaise vision rend la lecture plus difficile à mesure que la taille des lettres diminue </a:t>
            </a:r>
          </a:p>
          <a:p>
            <a:pPr marL="342900" indent="-342900">
              <a:buSzPct val="125000"/>
              <a:buFont typeface="Arial" panose="020B0604020202020204" pitchFamily="34" charset="0"/>
              <a:buChar char="•"/>
              <a:defRPr/>
            </a:pPr>
            <a:r>
              <a:rPr lang="fr-FR" dirty="0">
                <a:solidFill>
                  <a:schemeClr val="bg1"/>
                </a:solidFill>
              </a:rPr>
              <a:t>La perte auditive c’est différent : certaines syllabes et certains sons sont difficiles à entendre : </a:t>
            </a:r>
          </a:p>
          <a:p>
            <a:pPr marL="466725" lvl="2" indent="-285750">
              <a:buClr>
                <a:srgbClr val="FF6600"/>
              </a:buClr>
              <a:buSzPct val="125000"/>
              <a:defRPr/>
            </a:pPr>
            <a:r>
              <a:rPr lang="fr-FR" dirty="0">
                <a:solidFill>
                  <a:schemeClr val="bg1"/>
                </a:solidFill>
                <a:latin typeface="Helvetica 55 Roman" panose="020B0604020202020204" pitchFamily="34" charset="0"/>
              </a:rPr>
              <a:t>consonnes aiguës comme f, s , t souvent noyées par les voyelles + graves comme a, o &amp; u. </a:t>
            </a:r>
          </a:p>
          <a:p>
            <a:pPr marL="466725" lvl="2" indent="-285750">
              <a:buClr>
                <a:srgbClr val="FF6600"/>
              </a:buClr>
              <a:buSzPct val="125000"/>
              <a:defRPr/>
            </a:pPr>
            <a:r>
              <a:rPr lang="fr-FR" dirty="0">
                <a:solidFill>
                  <a:schemeClr val="bg1"/>
                </a:solidFill>
                <a:latin typeface="Helvetica 55 Roman" panose="020B0604020202020204" pitchFamily="34" charset="0"/>
              </a:rPr>
              <a:t>La personne va se plaindre d'entendre ce qu’on lui dit sans la comprendre pour autant. </a:t>
            </a:r>
          </a:p>
        </p:txBody>
      </p:sp>
      <p:grpSp>
        <p:nvGrpSpPr>
          <p:cNvPr id="4" name="Groupe 3" descr="vue et audition normale : prend l'exemple de l'examen visuel chez l'ophtalmo avec des lettres de plus en plus petites">
            <a:extLst>
              <a:ext uri="{FF2B5EF4-FFF2-40B4-BE49-F238E27FC236}">
                <a16:creationId xmlns:a16="http://schemas.microsoft.com/office/drawing/2014/main" id="{C6101400-8A9C-C089-6936-4A10EEB4A0C4}"/>
              </a:ext>
            </a:extLst>
          </p:cNvPr>
          <p:cNvGrpSpPr/>
          <p:nvPr/>
        </p:nvGrpSpPr>
        <p:grpSpPr>
          <a:xfrm>
            <a:off x="827584" y="2543051"/>
            <a:ext cx="2505075" cy="2295525"/>
            <a:chOff x="827584" y="2543051"/>
            <a:chExt cx="2505075" cy="2295525"/>
          </a:xfrm>
        </p:grpSpPr>
        <p:pic>
          <p:nvPicPr>
            <p:cNvPr id="72709" name="Image 5">
              <a:extLst>
                <a:ext uri="{FF2B5EF4-FFF2-40B4-BE49-F238E27FC236}">
                  <a16:creationId xmlns:a16="http://schemas.microsoft.com/office/drawing/2014/main" id="{DA946EE8-666B-455D-8434-68C448B16B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0384" y="2543051"/>
              <a:ext cx="1119187"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a:extLst>
                <a:ext uri="{FF2B5EF4-FFF2-40B4-BE49-F238E27FC236}">
                  <a16:creationId xmlns:a16="http://schemas.microsoft.com/office/drawing/2014/main" id="{97984ADC-A92B-47F1-8D76-C9E9F205049D}"/>
                </a:ext>
              </a:extLst>
            </p:cNvPr>
            <p:cNvSpPr/>
            <p:nvPr/>
          </p:nvSpPr>
          <p:spPr>
            <a:xfrm>
              <a:off x="827584" y="4498851"/>
              <a:ext cx="2505075" cy="339725"/>
            </a:xfrm>
            <a:prstGeom prst="rect">
              <a:avLst/>
            </a:prstGeom>
          </p:spPr>
          <p:txBody>
            <a:bodyPr wrap="none">
              <a:spAutoFit/>
            </a:bodyPr>
            <a:lstStyle/>
            <a:p>
              <a:pPr algn="ctr">
                <a:defRPr/>
              </a:pPr>
              <a:r>
                <a:rPr lang="fr-FR" sz="1600" dirty="0">
                  <a:solidFill>
                    <a:srgbClr val="00B050"/>
                  </a:solidFill>
                  <a:latin typeface="+mn-lt"/>
                </a:rPr>
                <a:t>Vue et audition normale</a:t>
              </a:r>
            </a:p>
          </p:txBody>
        </p:sp>
      </p:grpSp>
      <p:grpSp>
        <p:nvGrpSpPr>
          <p:cNvPr id="6" name="Groupe 5" descr="vue déficiente : l'exemple montré est un flou commence à la ligne L O B TH  ">
            <a:extLst>
              <a:ext uri="{FF2B5EF4-FFF2-40B4-BE49-F238E27FC236}">
                <a16:creationId xmlns:a16="http://schemas.microsoft.com/office/drawing/2014/main" id="{8353F1A2-3CDB-B777-F86D-8D9D56E1F5DE}"/>
              </a:ext>
            </a:extLst>
          </p:cNvPr>
          <p:cNvGrpSpPr/>
          <p:nvPr/>
        </p:nvGrpSpPr>
        <p:grpSpPr>
          <a:xfrm>
            <a:off x="3753346" y="2485901"/>
            <a:ext cx="2008188" cy="2343150"/>
            <a:chOff x="3753346" y="2485901"/>
            <a:chExt cx="2008188" cy="2343150"/>
          </a:xfrm>
        </p:grpSpPr>
        <p:pic>
          <p:nvPicPr>
            <p:cNvPr id="72710" name="Image 6">
              <a:extLst>
                <a:ext uri="{FF2B5EF4-FFF2-40B4-BE49-F238E27FC236}">
                  <a16:creationId xmlns:a16="http://schemas.microsoft.com/office/drawing/2014/main" id="{AB2ECDD6-DDD7-4A9F-96D3-F367DB61663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80384" y="2485901"/>
              <a:ext cx="1152525" cy="197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a:extLst>
                <a:ext uri="{FF2B5EF4-FFF2-40B4-BE49-F238E27FC236}">
                  <a16:creationId xmlns:a16="http://schemas.microsoft.com/office/drawing/2014/main" id="{BAD234CA-B822-4F37-8CF7-9B05F0993AA0}"/>
                </a:ext>
              </a:extLst>
            </p:cNvPr>
            <p:cNvSpPr/>
            <p:nvPr/>
          </p:nvSpPr>
          <p:spPr>
            <a:xfrm>
              <a:off x="3753346" y="4490914"/>
              <a:ext cx="2008188" cy="338137"/>
            </a:xfrm>
            <a:prstGeom prst="rect">
              <a:avLst/>
            </a:prstGeom>
          </p:spPr>
          <p:txBody>
            <a:bodyPr wrap="none">
              <a:spAutoFit/>
            </a:bodyPr>
            <a:lstStyle/>
            <a:p>
              <a:pPr algn="ctr">
                <a:defRPr/>
              </a:pPr>
              <a:r>
                <a:rPr lang="fr-FR" sz="1600" dirty="0">
                  <a:solidFill>
                    <a:schemeClr val="bg2"/>
                  </a:solidFill>
                  <a:latin typeface="+mn-lt"/>
                </a:rPr>
                <a:t>Déficience visuelle</a:t>
              </a:r>
            </a:p>
          </p:txBody>
        </p:sp>
      </p:grpSp>
      <p:grpSp>
        <p:nvGrpSpPr>
          <p:cNvPr id="7" name="Groupe 6" descr="Déficience auditive : prend l'exemple de l'examen visuel chez l'ophtalmo mais au lieu que le flou début à partir d'une ligne, les flous sont répatis partout même sur de grandes lettre alors que des petites letters sont vues">
            <a:extLst>
              <a:ext uri="{FF2B5EF4-FFF2-40B4-BE49-F238E27FC236}">
                <a16:creationId xmlns:a16="http://schemas.microsoft.com/office/drawing/2014/main" id="{77D99223-2810-CA9A-678B-F20C2CB3FEF9}"/>
              </a:ext>
            </a:extLst>
          </p:cNvPr>
          <p:cNvGrpSpPr/>
          <p:nvPr/>
        </p:nvGrpSpPr>
        <p:grpSpPr>
          <a:xfrm>
            <a:off x="6212384" y="2485901"/>
            <a:ext cx="2043112" cy="2341563"/>
            <a:chOff x="6212384" y="2485901"/>
            <a:chExt cx="2043112" cy="2341563"/>
          </a:xfrm>
        </p:grpSpPr>
        <p:pic>
          <p:nvPicPr>
            <p:cNvPr id="72711" name="Image 7">
              <a:extLst>
                <a:ext uri="{FF2B5EF4-FFF2-40B4-BE49-F238E27FC236}">
                  <a16:creationId xmlns:a16="http://schemas.microsoft.com/office/drawing/2014/main" id="{F42D7885-623C-4F67-BCC2-0F35CF3D5B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1321" y="2485901"/>
              <a:ext cx="1152525" cy="197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a:extLst>
                <a:ext uri="{FF2B5EF4-FFF2-40B4-BE49-F238E27FC236}">
                  <a16:creationId xmlns:a16="http://schemas.microsoft.com/office/drawing/2014/main" id="{8AF361CB-C8BF-4D6A-8FFB-2C5DAD3E4FE7}"/>
                </a:ext>
              </a:extLst>
            </p:cNvPr>
            <p:cNvSpPr/>
            <p:nvPr/>
          </p:nvSpPr>
          <p:spPr>
            <a:xfrm>
              <a:off x="6212384" y="4487739"/>
              <a:ext cx="2043112" cy="339725"/>
            </a:xfrm>
            <a:prstGeom prst="rect">
              <a:avLst/>
            </a:prstGeom>
          </p:spPr>
          <p:txBody>
            <a:bodyPr wrap="none">
              <a:spAutoFit/>
            </a:bodyPr>
            <a:lstStyle/>
            <a:p>
              <a:pPr algn="ctr">
                <a:defRPr/>
              </a:pPr>
              <a:r>
                <a:rPr lang="fr-FR" sz="1600" dirty="0">
                  <a:solidFill>
                    <a:srgbClr val="FF0000"/>
                  </a:solidFill>
                  <a:latin typeface="+mn-lt"/>
                </a:rPr>
                <a:t>Déficience auditive</a:t>
              </a:r>
            </a:p>
          </p:txBody>
        </p:sp>
      </p:grpSp>
      <p:grpSp>
        <p:nvGrpSpPr>
          <p:cNvPr id="17" name="Groupe 16">
            <a:extLst>
              <a:ext uri="{FF2B5EF4-FFF2-40B4-BE49-F238E27FC236}">
                <a16:creationId xmlns:a16="http://schemas.microsoft.com/office/drawing/2014/main" id="{8F822B9D-7606-4FB6-88E8-F0DAB149F3D7}"/>
              </a:ext>
              <a:ext uri="{C183D7F6-B498-43B3-948B-1728B52AA6E4}">
                <adec:decorative xmlns:adec="http://schemas.microsoft.com/office/drawing/2017/decorative" val="1"/>
              </a:ext>
            </a:extLst>
          </p:cNvPr>
          <p:cNvGrpSpPr>
            <a:grpSpLocks/>
          </p:cNvGrpSpPr>
          <p:nvPr/>
        </p:nvGrpSpPr>
        <p:grpSpPr bwMode="auto">
          <a:xfrm>
            <a:off x="8459788" y="55563"/>
            <a:ext cx="650875" cy="571500"/>
            <a:chOff x="5066789" y="2079867"/>
            <a:chExt cx="1017379" cy="1017379"/>
          </a:xfrm>
        </p:grpSpPr>
        <p:sp>
          <p:nvSpPr>
            <p:cNvPr id="18" name="Forme libre 8">
              <a:extLst>
                <a:ext uri="{FF2B5EF4-FFF2-40B4-BE49-F238E27FC236}">
                  <a16:creationId xmlns:a16="http://schemas.microsoft.com/office/drawing/2014/main" id="{B344AA5E-5097-44B8-B941-FAB28A7810E4}"/>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72719" name="Image 9">
              <a:extLst>
                <a:ext uri="{FF2B5EF4-FFF2-40B4-BE49-F238E27FC236}">
                  <a16:creationId xmlns:a16="http://schemas.microsoft.com/office/drawing/2014/main" id="{19F7A2A8-95AA-4FAB-B855-A8E16231B0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 name="ZoneTexte 2" descr="vidéo youtube sur La lecture labiale">
            <a:extLst>
              <a:ext uri="{FF2B5EF4-FFF2-40B4-BE49-F238E27FC236}">
                <a16:creationId xmlns:a16="http://schemas.microsoft.com/office/drawing/2014/main" id="{247FB71C-1975-B7CF-738D-037CB2061385}"/>
              </a:ext>
            </a:extLst>
          </p:cNvPr>
          <p:cNvSpPr txBox="1"/>
          <p:nvPr/>
        </p:nvSpPr>
        <p:spPr>
          <a:xfrm>
            <a:off x="5761974" y="686444"/>
            <a:ext cx="2736304" cy="307777"/>
          </a:xfrm>
          <a:prstGeom prst="rect">
            <a:avLst/>
          </a:prstGeom>
          <a:noFill/>
        </p:spPr>
        <p:txBody>
          <a:bodyPr wrap="square">
            <a:spAutoFit/>
          </a:bodyPr>
          <a:lstStyle/>
          <a:p>
            <a:pPr>
              <a:defRPr/>
            </a:pPr>
            <a:r>
              <a:rPr lang="fr-FR" b="1" dirty="0">
                <a:highlight>
                  <a:srgbClr val="FFFF00"/>
                </a:highlight>
                <a:hlinkClick r:id="rId7">
                  <a:extLst>
                    <a:ext uri="{A12FA001-AC4F-418D-AE19-62706E023703}">
                      <ahyp:hlinkClr xmlns:ahyp="http://schemas.microsoft.com/office/drawing/2018/hyperlinkcolor" val="tx"/>
                    </a:ext>
                  </a:extLst>
                </a:hlinkClick>
              </a:rPr>
              <a:t>https://youtu.be/I-k-Hj8bneA</a:t>
            </a:r>
            <a:endParaRPr lang="fr-FR" b="1" dirty="0">
              <a:highlight>
                <a:srgbClr val="FFFF00"/>
              </a:highlight>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comment nous transformons un son en information  : </a:t>
            </a:r>
          </a:p>
        </p:txBody>
      </p:sp>
      <p:sp>
        <p:nvSpPr>
          <p:cNvPr id="3" name="Espace réservé du pied de page 2">
            <a:extLst>
              <a:ext uri="{C183D7F6-B498-43B3-948B-1728B52AA6E4}">
                <adec:decorative xmlns:adec="http://schemas.microsoft.com/office/drawing/2017/decorative" val="0"/>
              </a:ext>
            </a:extLst>
          </p:cNvPr>
          <p:cNvSpPr>
            <a:spLocks noGrp="1"/>
          </p:cNvSpPr>
          <p:nvPr>
            <p:ph type="ftr" sz="quarter" idx="4294967295"/>
          </p:nvPr>
        </p:nvSpPr>
        <p:spPr>
          <a:xfrm>
            <a:off x="0" y="0"/>
            <a:ext cx="0" cy="0"/>
          </a:xfrm>
        </p:spPr>
        <p:txBody>
          <a:bodyPr/>
          <a:lstStyle/>
          <a:p>
            <a:r>
              <a:rPr lang="fr-FR"/>
              <a:t>Interne Orange</a:t>
            </a:r>
            <a:endParaRPr lang="fr-FR" dirty="0"/>
          </a:p>
        </p:txBody>
      </p:sp>
      <p:pic>
        <p:nvPicPr>
          <p:cNvPr id="6" name="Espace réservé du contenu 3" descr="schéma de l'oreille externe à interne&#10;L'image illustre le processus de transformation d'un son en information dans l'oreille humaine. Voici les étapes décrites :&#10;&#10;1 - Transmission mécanique : Les ondes sonores (représentées par une onde) entrent dans l'oreille et provoquent des vibrations dans le pavillon de l'oreille.&#10;&#10;2- Chaîne des osselets : Les vibrations sont transmises à travers les osselets de l'oreille moyenne, amplifiant le son.&#10;&#10;3- Cochlée : Les vibrations atteignent la cochlée, où elles sont converties en signaux électriques.&#10;&#10;4- Nerf auditif : Ces signaux sont ensuite envoyés au nerf auditif.&#10;&#10;Cerveau : Le cerveau interprète ces signaux pour créer une perception sonore et traduire en information&#10;&#10;L'image souligne également l'importance de la qualité des cils dans la cochlée, qui peuvent être toniques ou abîmés, affectant la qualité de l'information reçue. Une attention est portée sur le fait que les dommages aux cils peuvent être irréversibles, ce qui peut entraîner une information sonore incomplète.">
            <a:extLst>
              <a:ext uri="{C183D7F6-B498-43B3-948B-1728B52AA6E4}">
                <adec:decorative xmlns:adec="http://schemas.microsoft.com/office/drawing/2017/decorative" val="0"/>
              </a:ext>
            </a:extLst>
          </p:cNvPr>
          <p:cNvPicPr>
            <a:picLocks noChangeAspect="1"/>
          </p:cNvPicPr>
          <p:nvPr/>
        </p:nvPicPr>
        <p:blipFill rotWithShape="1">
          <a:blip r:embed="rId3" cstate="email">
            <a:extLst>
              <a:ext uri="{28A0092B-C50C-407E-A947-70E740481C1C}">
                <a14:useLocalDpi xmlns:a14="http://schemas.microsoft.com/office/drawing/2010/main" val="0"/>
              </a:ext>
            </a:extLst>
          </a:blip>
          <a:srcRect/>
          <a:stretch/>
        </p:blipFill>
        <p:spPr>
          <a:xfrm>
            <a:off x="197396" y="1853405"/>
            <a:ext cx="5617791" cy="3204915"/>
          </a:xfrm>
          <a:prstGeom prst="rect">
            <a:avLst/>
          </a:prstGeom>
        </p:spPr>
      </p:pic>
      <p:sp>
        <p:nvSpPr>
          <p:cNvPr id="7" name="ZoneTexte 6">
            <a:extLst>
              <a:ext uri="{C183D7F6-B498-43B3-948B-1728B52AA6E4}">
                <adec:decorative xmlns:adec="http://schemas.microsoft.com/office/drawing/2017/decorative" val="1"/>
              </a:ext>
            </a:extLst>
          </p:cNvPr>
          <p:cNvSpPr txBox="1"/>
          <p:nvPr/>
        </p:nvSpPr>
        <p:spPr>
          <a:xfrm>
            <a:off x="2452297" y="4002618"/>
            <a:ext cx="389850" cy="461665"/>
          </a:xfrm>
          <a:prstGeom prst="rect">
            <a:avLst/>
          </a:prstGeom>
          <a:noFill/>
        </p:spPr>
        <p:txBody>
          <a:bodyPr wrap="none" rtlCol="0">
            <a:spAutoFit/>
          </a:bodyPr>
          <a:lstStyle/>
          <a:p>
            <a:r>
              <a:rPr lang="fr-FR" sz="2400" b="1" dirty="0">
                <a:latin typeface="Arial Black" panose="020B0A04020102020204" pitchFamily="34" charset="0"/>
              </a:rPr>
              <a:t>1</a:t>
            </a:r>
          </a:p>
        </p:txBody>
      </p:sp>
      <p:sp>
        <p:nvSpPr>
          <p:cNvPr id="8" name="ZoneTexte 7">
            <a:extLst>
              <a:ext uri="{C183D7F6-B498-43B3-948B-1728B52AA6E4}">
                <adec:decorative xmlns:adec="http://schemas.microsoft.com/office/drawing/2017/decorative" val="1"/>
              </a:ext>
            </a:extLst>
          </p:cNvPr>
          <p:cNvSpPr txBox="1"/>
          <p:nvPr/>
        </p:nvSpPr>
        <p:spPr>
          <a:xfrm>
            <a:off x="3657382" y="3910606"/>
            <a:ext cx="389850" cy="461665"/>
          </a:xfrm>
          <a:prstGeom prst="rect">
            <a:avLst/>
          </a:prstGeom>
          <a:noFill/>
        </p:spPr>
        <p:txBody>
          <a:bodyPr wrap="none" rtlCol="0">
            <a:spAutoFit/>
          </a:bodyPr>
          <a:lstStyle/>
          <a:p>
            <a:r>
              <a:rPr lang="fr-FR" sz="2400" b="1" dirty="0">
                <a:latin typeface="Arial Black" panose="020B0A04020102020204" pitchFamily="34" charset="0"/>
              </a:rPr>
              <a:t>2</a:t>
            </a:r>
          </a:p>
        </p:txBody>
      </p:sp>
      <p:sp>
        <p:nvSpPr>
          <p:cNvPr id="9" name="ZoneTexte 8">
            <a:extLst>
              <a:ext uri="{C183D7F6-B498-43B3-948B-1728B52AA6E4}">
                <adec:decorative xmlns:adec="http://schemas.microsoft.com/office/drawing/2017/decorative" val="1"/>
              </a:ext>
            </a:extLst>
          </p:cNvPr>
          <p:cNvSpPr txBox="1"/>
          <p:nvPr/>
        </p:nvSpPr>
        <p:spPr>
          <a:xfrm>
            <a:off x="4932040" y="3467784"/>
            <a:ext cx="423514" cy="523220"/>
          </a:xfrm>
          <a:prstGeom prst="rect">
            <a:avLst/>
          </a:prstGeom>
          <a:noFill/>
        </p:spPr>
        <p:txBody>
          <a:bodyPr wrap="none" rtlCol="0">
            <a:spAutoFit/>
          </a:bodyPr>
          <a:lstStyle/>
          <a:p>
            <a:r>
              <a:rPr lang="fr-FR" sz="2800" b="1" dirty="0">
                <a:latin typeface="Arial Black" panose="020B0A04020102020204" pitchFamily="34" charset="0"/>
              </a:rPr>
              <a:t>3</a:t>
            </a:r>
          </a:p>
        </p:txBody>
      </p:sp>
      <p:sp>
        <p:nvSpPr>
          <p:cNvPr id="10" name="ZoneTexte 9">
            <a:extLst>
              <a:ext uri="{C183D7F6-B498-43B3-948B-1728B52AA6E4}">
                <adec:decorative xmlns:adec="http://schemas.microsoft.com/office/drawing/2017/decorative" val="1"/>
              </a:ext>
            </a:extLst>
          </p:cNvPr>
          <p:cNvSpPr txBox="1"/>
          <p:nvPr/>
        </p:nvSpPr>
        <p:spPr>
          <a:xfrm>
            <a:off x="5311131" y="2769840"/>
            <a:ext cx="389850" cy="461665"/>
          </a:xfrm>
          <a:prstGeom prst="rect">
            <a:avLst/>
          </a:prstGeom>
          <a:noFill/>
        </p:spPr>
        <p:txBody>
          <a:bodyPr wrap="none" rtlCol="0">
            <a:spAutoFit/>
          </a:bodyPr>
          <a:lstStyle/>
          <a:p>
            <a:r>
              <a:rPr lang="fr-FR" sz="2400" b="1" dirty="0">
                <a:latin typeface="Arial Black" panose="020B0A04020102020204" pitchFamily="34" charset="0"/>
              </a:rPr>
              <a:t>4</a:t>
            </a:r>
          </a:p>
        </p:txBody>
      </p:sp>
      <p:grpSp>
        <p:nvGrpSpPr>
          <p:cNvPr id="11" name="Groupe 10">
            <a:extLst>
              <a:ext uri="{C183D7F6-B498-43B3-948B-1728B52AA6E4}">
                <adec:decorative xmlns:adec="http://schemas.microsoft.com/office/drawing/2017/decorative" val="1"/>
              </a:ext>
            </a:extLst>
          </p:cNvPr>
          <p:cNvGrpSpPr/>
          <p:nvPr/>
        </p:nvGrpSpPr>
        <p:grpSpPr>
          <a:xfrm>
            <a:off x="625424" y="1068522"/>
            <a:ext cx="5467633" cy="738366"/>
            <a:chOff x="1115616" y="973200"/>
            <a:chExt cx="5467633" cy="738366"/>
          </a:xfrm>
        </p:grpSpPr>
        <p:sp>
          <p:nvSpPr>
            <p:cNvPr id="12" name="ZoneTexte 11"/>
            <p:cNvSpPr txBox="1"/>
            <p:nvPr/>
          </p:nvSpPr>
          <p:spPr>
            <a:xfrm>
              <a:off x="1747871" y="1175928"/>
              <a:ext cx="2145139" cy="292388"/>
            </a:xfrm>
            <a:prstGeom prst="rect">
              <a:avLst/>
            </a:prstGeom>
            <a:noFill/>
          </p:spPr>
          <p:txBody>
            <a:bodyPr wrap="none" rtlCol="0">
              <a:spAutoFit/>
            </a:bodyPr>
            <a:lstStyle/>
            <a:p>
              <a:r>
                <a:rPr lang="fr-FR" sz="1300" b="1" dirty="0">
                  <a:solidFill>
                    <a:schemeClr val="bg1"/>
                  </a:solidFill>
                  <a:latin typeface="Arial" panose="020B0604020202020204" pitchFamily="34" charset="0"/>
                  <a:cs typeface="Arial" panose="020B0604020202020204" pitchFamily="34" charset="0"/>
                </a:rPr>
                <a:t>transmission mécanique</a:t>
              </a:r>
            </a:p>
          </p:txBody>
        </p:sp>
        <p:sp>
          <p:nvSpPr>
            <p:cNvPr id="13" name="Accolade ouvrante 12"/>
            <p:cNvSpPr/>
            <p:nvPr/>
          </p:nvSpPr>
          <p:spPr>
            <a:xfrm rot="5400000" flipV="1">
              <a:off x="2740015" y="-84075"/>
              <a:ext cx="171242" cy="3420040"/>
            </a:xfrm>
            <a:prstGeom prst="leftBrace">
              <a:avLst>
                <a:gd name="adj1" fmla="val 83291"/>
                <a:gd name="adj2" fmla="val 50459"/>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solidFill>
                  <a:schemeClr val="bg1"/>
                </a:solidFill>
              </a:endParaRPr>
            </a:p>
          </p:txBody>
        </p:sp>
        <p:sp>
          <p:nvSpPr>
            <p:cNvPr id="14" name="ZoneTexte 13"/>
            <p:cNvSpPr txBox="1"/>
            <p:nvPr/>
          </p:nvSpPr>
          <p:spPr>
            <a:xfrm>
              <a:off x="4026139" y="973200"/>
              <a:ext cx="2557110" cy="492443"/>
            </a:xfrm>
            <a:prstGeom prst="rect">
              <a:avLst/>
            </a:prstGeom>
            <a:noFill/>
          </p:spPr>
          <p:txBody>
            <a:bodyPr wrap="none" rtlCol="0">
              <a:spAutoFit/>
            </a:bodyPr>
            <a:lstStyle/>
            <a:p>
              <a:pPr algn="ctr"/>
              <a:r>
                <a:rPr lang="fr-FR" sz="1300" b="1" dirty="0">
                  <a:solidFill>
                    <a:schemeClr val="bg1"/>
                  </a:solidFill>
                  <a:latin typeface="Arial" panose="020B0604020202020204" pitchFamily="34" charset="0"/>
                  <a:cs typeface="Arial" panose="020B0604020202020204" pitchFamily="34" charset="0"/>
                </a:rPr>
                <a:t>transmission biologique (cils)</a:t>
              </a:r>
              <a:br>
                <a:rPr lang="fr-FR" sz="1300" b="1" dirty="0">
                  <a:solidFill>
                    <a:schemeClr val="bg1"/>
                  </a:solidFill>
                  <a:latin typeface="Arial" panose="020B0604020202020204" pitchFamily="34" charset="0"/>
                  <a:cs typeface="Arial" panose="020B0604020202020204" pitchFamily="34" charset="0"/>
                </a:rPr>
              </a:br>
              <a:r>
                <a:rPr lang="fr-FR" sz="1300" b="1" dirty="0">
                  <a:solidFill>
                    <a:schemeClr val="bg1"/>
                  </a:solidFill>
                  <a:latin typeface="Arial" panose="020B0604020202020204" pitchFamily="34" charset="0"/>
                  <a:cs typeface="Arial" panose="020B0604020202020204" pitchFamily="34" charset="0"/>
                </a:rPr>
                <a:t>&amp; électrique (nerfs)</a:t>
              </a:r>
            </a:p>
          </p:txBody>
        </p:sp>
        <p:sp>
          <p:nvSpPr>
            <p:cNvPr id="15" name="Accolade ouvrante 14"/>
            <p:cNvSpPr/>
            <p:nvPr/>
          </p:nvSpPr>
          <p:spPr>
            <a:xfrm rot="5400000" flipV="1">
              <a:off x="5327914" y="778267"/>
              <a:ext cx="108012" cy="1692528"/>
            </a:xfrm>
            <a:prstGeom prst="leftBrace">
              <a:avLst>
                <a:gd name="adj1" fmla="val 83291"/>
                <a:gd name="adj2" fmla="val 50459"/>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solidFill>
                  <a:schemeClr val="bg1"/>
                </a:solidFill>
              </a:endParaRPr>
            </a:p>
          </p:txBody>
        </p:sp>
      </p:grpSp>
      <p:sp>
        <p:nvSpPr>
          <p:cNvPr id="16" name="Rectangle 15">
            <a:extLst>
              <a:ext uri="{C183D7F6-B498-43B3-948B-1728B52AA6E4}">
                <adec:decorative xmlns:adec="http://schemas.microsoft.com/office/drawing/2017/decorative" val="1"/>
              </a:ext>
            </a:extLst>
          </p:cNvPr>
          <p:cNvSpPr/>
          <p:nvPr/>
        </p:nvSpPr>
        <p:spPr>
          <a:xfrm>
            <a:off x="5815187" y="2013755"/>
            <a:ext cx="1334244" cy="2820956"/>
          </a:xfrm>
          <a:prstGeom prst="rect">
            <a:avLst/>
          </a:prstGeom>
        </p:spPr>
        <p:style>
          <a:lnRef idx="0">
            <a:schemeClr val="accent1"/>
          </a:lnRef>
          <a:fillRef idx="3">
            <a:schemeClr val="accent1"/>
          </a:fillRef>
          <a:effectRef idx="3">
            <a:schemeClr val="accent1"/>
          </a:effectRef>
          <a:fontRef idx="minor">
            <a:schemeClr val="lt1"/>
          </a:fontRef>
        </p:style>
        <p:txBody>
          <a:bodyPr lIns="72000" rIns="72000" rtlCol="0" anchor="ctr"/>
          <a:lstStyle/>
          <a:p>
            <a:pPr algn="ctr"/>
            <a:r>
              <a:rPr lang="fr-FR" sz="2400" b="1" dirty="0">
                <a:latin typeface="Arial Black" panose="020B0A04020102020204" pitchFamily="34" charset="0"/>
                <a:cs typeface="Arial" panose="020B0604020202020204" pitchFamily="34" charset="0"/>
              </a:rPr>
              <a:t>5</a:t>
            </a:r>
            <a:r>
              <a:rPr lang="fr-FR" dirty="0">
                <a:latin typeface="Arial Black" panose="020B0A04020102020204" pitchFamily="34" charset="0"/>
                <a:cs typeface="Arial" panose="020B0604020202020204" pitchFamily="34" charset="0"/>
              </a:rPr>
              <a:t> - </a:t>
            </a:r>
            <a:r>
              <a:rPr lang="fr-FR" dirty="0"/>
              <a:t>cerveau traduit ce qu’il reçoit par nerf auditif </a:t>
            </a:r>
            <a:br>
              <a:rPr lang="fr-FR" dirty="0"/>
            </a:br>
            <a:endParaRPr lang="fr-FR" dirty="0"/>
          </a:p>
          <a:p>
            <a:pPr algn="ctr"/>
            <a:r>
              <a:rPr lang="fr-FR" sz="1600" b="1" dirty="0">
                <a:latin typeface="Arial Black" panose="020B0A04020102020204" pitchFamily="34" charset="0"/>
              </a:rPr>
              <a:t>info complète ou partielle ?</a:t>
            </a:r>
          </a:p>
        </p:txBody>
      </p:sp>
      <p:grpSp>
        <p:nvGrpSpPr>
          <p:cNvPr id="17" name="Groupe 16">
            <a:extLst>
              <a:ext uri="{C183D7F6-B498-43B3-948B-1728B52AA6E4}">
                <adec:decorative xmlns:adec="http://schemas.microsoft.com/office/drawing/2017/decorative" val="1"/>
              </a:ext>
            </a:extLst>
          </p:cNvPr>
          <p:cNvGrpSpPr/>
          <p:nvPr/>
        </p:nvGrpSpPr>
        <p:grpSpPr>
          <a:xfrm>
            <a:off x="4472407" y="1126562"/>
            <a:ext cx="4642511" cy="3708149"/>
            <a:chOff x="4885404" y="838530"/>
            <a:chExt cx="4642511" cy="3708149"/>
          </a:xfrm>
        </p:grpSpPr>
        <p:pic>
          <p:nvPicPr>
            <p:cNvPr id="18" name="Picture 6" descr="celles abimées sont couchées" title="2 photos de cellules ciliées saines et abimées"/>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7597831" y="1645729"/>
              <a:ext cx="1419614" cy="2900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9" name="ZoneTexte 18"/>
            <p:cNvSpPr txBox="1"/>
            <p:nvPr/>
          </p:nvSpPr>
          <p:spPr>
            <a:xfrm>
              <a:off x="7493384" y="838530"/>
              <a:ext cx="2034531" cy="738664"/>
            </a:xfrm>
            <a:prstGeom prst="rect">
              <a:avLst/>
            </a:prstGeom>
            <a:noFill/>
          </p:spPr>
          <p:txBody>
            <a:bodyPr wrap="none" rtlCol="0">
              <a:spAutoFit/>
            </a:bodyPr>
            <a:lstStyle/>
            <a:p>
              <a:r>
                <a:rPr lang="fr-FR" dirty="0">
                  <a:solidFill>
                    <a:schemeClr val="bg1"/>
                  </a:solidFill>
                </a:rPr>
                <a:t>exemple de cils </a:t>
              </a:r>
              <a:br>
                <a:rPr lang="fr-FR" dirty="0">
                  <a:solidFill>
                    <a:schemeClr val="bg1"/>
                  </a:solidFill>
                </a:rPr>
              </a:br>
              <a:r>
                <a:rPr lang="fr-FR" dirty="0">
                  <a:solidFill>
                    <a:schemeClr val="bg1"/>
                  </a:solidFill>
                </a:rPr>
                <a:t>toniques et abimés</a:t>
              </a:r>
              <a:br>
                <a:rPr lang="fr-FR" dirty="0">
                  <a:solidFill>
                    <a:schemeClr val="bg1"/>
                  </a:solidFill>
                </a:rPr>
              </a:br>
              <a:r>
                <a:rPr lang="fr-FR" b="1" dirty="0">
                  <a:solidFill>
                    <a:srgbClr val="FF6600"/>
                  </a:solidFill>
                </a:rPr>
                <a:t>Attention irréversible </a:t>
              </a:r>
            </a:p>
          </p:txBody>
        </p:sp>
        <p:cxnSp>
          <p:nvCxnSpPr>
            <p:cNvPr id="20" name="Connecteur droit avec flèche 19"/>
            <p:cNvCxnSpPr>
              <a:cxnSpLocks/>
            </p:cNvCxnSpPr>
            <p:nvPr/>
          </p:nvCxnSpPr>
          <p:spPr>
            <a:xfrm flipV="1">
              <a:off x="5768551" y="2859782"/>
              <a:ext cx="2240782" cy="536481"/>
            </a:xfrm>
            <a:prstGeom prst="straightConnector1">
              <a:avLst/>
            </a:prstGeom>
            <a:ln w="19050">
              <a:solidFill>
                <a:schemeClr val="bg1"/>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9CDDBFD8-96D4-F80C-F26A-534481905060}"/>
                </a:ext>
              </a:extLst>
            </p:cNvPr>
            <p:cNvCxnSpPr>
              <a:cxnSpLocks/>
            </p:cNvCxnSpPr>
            <p:nvPr/>
          </p:nvCxnSpPr>
          <p:spPr>
            <a:xfrm>
              <a:off x="4885404" y="3396263"/>
              <a:ext cx="3123929" cy="597352"/>
            </a:xfrm>
            <a:prstGeom prst="straightConnector1">
              <a:avLst/>
            </a:prstGeom>
            <a:ln w="19050">
              <a:solidFill>
                <a:schemeClr val="bg1"/>
              </a:solidFill>
              <a:prstDash val="dash"/>
              <a:tailEnd type="arrow"/>
            </a:ln>
          </p:spPr>
          <p:style>
            <a:lnRef idx="1">
              <a:schemeClr val="accent1"/>
            </a:lnRef>
            <a:fillRef idx="0">
              <a:schemeClr val="accent1"/>
            </a:fillRef>
            <a:effectRef idx="0">
              <a:schemeClr val="accent1"/>
            </a:effectRef>
            <a:fontRef idx="minor">
              <a:schemeClr val="tx1"/>
            </a:fontRef>
          </p:style>
        </p:cxnSp>
      </p:grpSp>
      <p:sp>
        <p:nvSpPr>
          <p:cNvPr id="5" name="ZoneTexte 4">
            <a:hlinkClick r:id="rId5"/>
            <a:extLst>
              <a:ext uri="{FF2B5EF4-FFF2-40B4-BE49-F238E27FC236}">
                <a16:creationId xmlns:a16="http://schemas.microsoft.com/office/drawing/2014/main" id="{FEEC104C-1E00-B141-DFC0-7B4AB877DAE7}"/>
              </a:ext>
            </a:extLst>
          </p:cNvPr>
          <p:cNvSpPr txBox="1"/>
          <p:nvPr/>
        </p:nvSpPr>
        <p:spPr>
          <a:xfrm>
            <a:off x="6482309" y="690103"/>
            <a:ext cx="2392627" cy="307777"/>
          </a:xfrm>
          <a:prstGeom prst="rect">
            <a:avLst/>
          </a:prstGeom>
          <a:solidFill>
            <a:srgbClr val="FFFF00"/>
          </a:solidFill>
        </p:spPr>
        <p:txBody>
          <a:bodyPr wrap="square">
            <a:spAutoFit/>
          </a:bodyPr>
          <a:lstStyle/>
          <a:p>
            <a:r>
              <a:rPr lang="fr-FR" dirty="0"/>
              <a:t>Vidéo sur la perte auditive</a:t>
            </a:r>
          </a:p>
        </p:txBody>
      </p:sp>
    </p:spTree>
    <p:extLst>
      <p:ext uri="{BB962C8B-B14F-4D97-AF65-F5344CB8AC3E}">
        <p14:creationId xmlns:p14="http://schemas.microsoft.com/office/powerpoint/2010/main" val="21402895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additive="base">
                                        <p:cTn id="14" dur="500" fill="hold"/>
                                        <p:tgtEl>
                                          <p:spTgt spid="7"/>
                                        </p:tgtEl>
                                        <p:attrNameLst>
                                          <p:attrName>ppt_x</p:attrName>
                                        </p:attrNameLst>
                                      </p:cBhvr>
                                      <p:tavLst>
                                        <p:tav tm="0">
                                          <p:val>
                                            <p:strVal val="#ppt_x"/>
                                          </p:val>
                                        </p:tav>
                                        <p:tav tm="100000">
                                          <p:val>
                                            <p:strVal val="#ppt_x"/>
                                          </p:val>
                                        </p:tav>
                                      </p:tavLst>
                                    </p:anim>
                                    <p:anim calcmode="lin" valueType="num">
                                      <p:cBhvr additive="base">
                                        <p:cTn id="15" dur="500" fill="hold"/>
                                        <p:tgtEl>
                                          <p:spTgt spid="7"/>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ppt_x"/>
                                          </p:val>
                                        </p:tav>
                                        <p:tav tm="100000">
                                          <p:val>
                                            <p:strVal val="#ppt_x"/>
                                          </p:val>
                                        </p:tav>
                                      </p:tavLst>
                                    </p:anim>
                                    <p:anim calcmode="lin" valueType="num">
                                      <p:cBhvr additive="base">
                                        <p:cTn id="23" dur="500" fill="hold"/>
                                        <p:tgtEl>
                                          <p:spTgt spid="9"/>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ppt_x"/>
                                          </p:val>
                                        </p:tav>
                                        <p:tav tm="100000">
                                          <p:val>
                                            <p:strVal val="#ppt_x"/>
                                          </p:val>
                                        </p:tav>
                                      </p:tavLst>
                                    </p:anim>
                                    <p:anim calcmode="lin" valueType="num">
                                      <p:cBhvr additive="base">
                                        <p:cTn id="2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barn(inVertical)">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down)">
                                      <p:cBhvr>
                                        <p:cTn id="3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55A330-F8B4-48DC-9FE0-E01B908DBD66}"/>
              </a:ext>
            </a:extLst>
          </p:cNvPr>
          <p:cNvSpPr>
            <a:spLocks noGrp="1"/>
          </p:cNvSpPr>
          <p:nvPr>
            <p:ph type="title"/>
          </p:nvPr>
        </p:nvSpPr>
        <p:spPr>
          <a:xfrm>
            <a:off x="827088" y="268288"/>
            <a:ext cx="8066087" cy="742950"/>
          </a:xfrm>
        </p:spPr>
        <p:txBody>
          <a:bodyPr/>
          <a:lstStyle/>
          <a:p>
            <a:pPr>
              <a:defRPr/>
            </a:pPr>
            <a:r>
              <a:rPr lang="fr-FR" sz="2600" dirty="0"/>
              <a:t>Types de surdité : </a:t>
            </a:r>
            <a:r>
              <a:rPr lang="fr-FR" sz="2600" dirty="0">
                <a:solidFill>
                  <a:schemeClr val="bg1"/>
                </a:solidFill>
              </a:rPr>
              <a:t>degrés d’hypoacousie</a:t>
            </a:r>
          </a:p>
        </p:txBody>
      </p:sp>
      <p:sp>
        <p:nvSpPr>
          <p:cNvPr id="74766" name="ZoneTexte 2">
            <a:extLst>
              <a:ext uri="{FF2B5EF4-FFF2-40B4-BE49-F238E27FC236}">
                <a16:creationId xmlns:a16="http://schemas.microsoft.com/office/drawing/2014/main" id="{B221E5A0-F6A0-4BA7-A407-46D3BD5345D3}"/>
              </a:ext>
            </a:extLst>
          </p:cNvPr>
          <p:cNvSpPr txBox="1">
            <a:spLocks noChangeArrowheads="1"/>
          </p:cNvSpPr>
          <p:nvPr/>
        </p:nvSpPr>
        <p:spPr bwMode="auto">
          <a:xfrm>
            <a:off x="38542" y="830012"/>
            <a:ext cx="373692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dirty="0">
                <a:solidFill>
                  <a:schemeClr val="bg1"/>
                </a:solidFill>
              </a:rPr>
              <a:t>Extrapolation car la réalité est plus complexe</a:t>
            </a:r>
          </a:p>
        </p:txBody>
      </p:sp>
      <p:grpSp>
        <p:nvGrpSpPr>
          <p:cNvPr id="74756" name="Groupe 37" descr="L'image illustre les différents degrés de surdité, en mettant l'accent sur l'hypoacousie, qui est la perte auditive partielle. Voici une description détaillée :&#10;&#10;Titre et axes : En haut, le titre indique &quot;Types de surdité : degrés d’hypoacousie&quot;. À gauche, un axe vertical représente le degré de perte auditive, allant de &quot;normal&quot; à &quot;sévère&quot;. À droite, un axe horizontal montre la qualité du son en fonction des fréquences, allant des sons graves aux sons aigus.&#10;&#10;Phrase de référence : La phrase &quot;Hier, je suis allée visiter le zoo&quot; est affichée en haut, suivie de trois variations qui montrent comment elle est perçue avec différents degrés de perte auditive.&#10;&#10;Simulations de perte auditive :&#10;1- Légère (trait plein orange) : La phrase est légèrement altérée, avec certaines voyelles et consonnes encore reconnaissables = &quot;Hier, je  .uis allée visiter le zoo&quot;&#10;&#10;2- Modérée (trait tiret violet) : La phrase est plus déformée, avec des mots et des syllabes manquants, rendant la compréhension plus difficile. la phrase entendue &quot;..er, je su..  .llée  .i.iter le  .oo&quot;.&#10;&#10;3- Sévère (trait point carré bleu) : La phrase est fortement déformée, avec de nombreuses parties inaudibles, rendant la compréhension presque impossible. la phrase entendue &quot;  …e.r,  .e  s.is   .llée  ....er le …&quot;.&#10;&#10;Graphiques : Des courbes illustrent comment la qualité du son varie en fonction des fréquences et des degrés de perte auditive. Les courbes montrent que les sons aigus sont plus affectés par la perte auditive, tandis que les sons graves sont mieux perçus.">
            <a:extLst>
              <a:ext uri="{FF2B5EF4-FFF2-40B4-BE49-F238E27FC236}">
                <a16:creationId xmlns:a16="http://schemas.microsoft.com/office/drawing/2014/main" id="{98707059-D31D-4A40-B911-2A759B6A6037}"/>
              </a:ext>
            </a:extLst>
          </p:cNvPr>
          <p:cNvGrpSpPr>
            <a:grpSpLocks/>
          </p:cNvGrpSpPr>
          <p:nvPr/>
        </p:nvGrpSpPr>
        <p:grpSpPr bwMode="auto">
          <a:xfrm>
            <a:off x="3467337" y="1216025"/>
            <a:ext cx="5281127" cy="3743325"/>
            <a:chOff x="3491880" y="1275606"/>
            <a:chExt cx="5281127" cy="3743325"/>
          </a:xfrm>
        </p:grpSpPr>
        <p:pic>
          <p:nvPicPr>
            <p:cNvPr id="39" name="Image 38" title="Audiogramme avec indentification du positionnelent">
              <a:extLst>
                <a:ext uri="{FF2B5EF4-FFF2-40B4-BE49-F238E27FC236}">
                  <a16:creationId xmlns:a16="http://schemas.microsoft.com/office/drawing/2014/main" id="{F69A36A7-7BC6-4ABA-9A1A-B65733E5AE8E}"/>
                </a:ext>
              </a:extLst>
            </p:cNvPr>
            <p:cNvPicPr>
              <a:picLocks noChangeAspect="1"/>
            </p:cNvPicPr>
            <p:nvPr/>
          </p:nvPicPr>
          <p:blipFill rotWithShape="1">
            <a:blip r:embed="rId3"/>
            <a:srcRect r="6972"/>
            <a:stretch/>
          </p:blipFill>
          <p:spPr>
            <a:xfrm>
              <a:off x="3491880" y="1275606"/>
              <a:ext cx="5281127" cy="3743325"/>
            </a:xfrm>
            <a:prstGeom prst="rect">
              <a:avLst/>
            </a:prstGeom>
          </p:spPr>
        </p:pic>
        <p:sp>
          <p:nvSpPr>
            <p:cNvPr id="74791" name="ZoneTexte 39">
              <a:extLst>
                <a:ext uri="{FF2B5EF4-FFF2-40B4-BE49-F238E27FC236}">
                  <a16:creationId xmlns:a16="http://schemas.microsoft.com/office/drawing/2014/main" id="{07C18F7D-6341-44D0-8196-1F1B44129C5B}"/>
                </a:ext>
              </a:extLst>
            </p:cNvPr>
            <p:cNvSpPr txBox="1">
              <a:spLocks noChangeArrowheads="1"/>
            </p:cNvSpPr>
            <p:nvPr/>
          </p:nvSpPr>
          <p:spPr bwMode="auto">
            <a:xfrm>
              <a:off x="4982654" y="2422059"/>
              <a:ext cx="40908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sz="1100">
                  <a:solidFill>
                    <a:srgbClr val="003E6C"/>
                  </a:solidFill>
                </a:rPr>
                <a:t>z  v</a:t>
              </a:r>
            </a:p>
          </p:txBody>
        </p:sp>
      </p:grpSp>
      <p:sp>
        <p:nvSpPr>
          <p:cNvPr id="47" name="ZoneTexte 46">
            <a:extLst>
              <a:ext uri="{FF2B5EF4-FFF2-40B4-BE49-F238E27FC236}">
                <a16:creationId xmlns:a16="http://schemas.microsoft.com/office/drawing/2014/main" id="{ACACC844-D363-474B-B2FB-E637FE0FD0DA}"/>
              </a:ext>
              <a:ext uri="{C183D7F6-B498-43B3-948B-1728B52AA6E4}">
                <adec:decorative xmlns:adec="http://schemas.microsoft.com/office/drawing/2017/decorative" val="1"/>
              </a:ext>
            </a:extLst>
          </p:cNvPr>
          <p:cNvSpPr txBox="1">
            <a:spLocks noChangeArrowheads="1"/>
          </p:cNvSpPr>
          <p:nvPr/>
        </p:nvSpPr>
        <p:spPr bwMode="auto">
          <a:xfrm>
            <a:off x="309563" y="1925289"/>
            <a:ext cx="3117850" cy="3397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sz="1600" dirty="0">
                <a:solidFill>
                  <a:srgbClr val="003E6C"/>
                </a:solidFill>
              </a:rPr>
              <a:t>Hier, je suis allée visiter le zoo</a:t>
            </a:r>
          </a:p>
        </p:txBody>
      </p:sp>
      <p:grpSp>
        <p:nvGrpSpPr>
          <p:cNvPr id="74758" name="Groupe 47">
            <a:extLst>
              <a:ext uri="{FF2B5EF4-FFF2-40B4-BE49-F238E27FC236}">
                <a16:creationId xmlns:a16="http://schemas.microsoft.com/office/drawing/2014/main" id="{5ADB7530-4654-443C-A1BA-5866C2BD6582}"/>
              </a:ext>
              <a:ext uri="{C183D7F6-B498-43B3-948B-1728B52AA6E4}">
                <adec:decorative xmlns:adec="http://schemas.microsoft.com/office/drawing/2017/decorative" val="1"/>
              </a:ext>
            </a:extLst>
          </p:cNvPr>
          <p:cNvGrpSpPr>
            <a:grpSpLocks/>
          </p:cNvGrpSpPr>
          <p:nvPr/>
        </p:nvGrpSpPr>
        <p:grpSpPr bwMode="auto">
          <a:xfrm>
            <a:off x="171450" y="2017563"/>
            <a:ext cx="8529638" cy="2714398"/>
            <a:chOff x="590475" y="1996089"/>
            <a:chExt cx="8529005" cy="2714075"/>
          </a:xfrm>
        </p:grpSpPr>
        <p:sp>
          <p:nvSpPr>
            <p:cNvPr id="74778" name="ZoneTexte 48">
              <a:extLst>
                <a:ext uri="{FF2B5EF4-FFF2-40B4-BE49-F238E27FC236}">
                  <a16:creationId xmlns:a16="http://schemas.microsoft.com/office/drawing/2014/main" id="{8C259851-34F2-4F87-83FE-8E327606E07F}"/>
                </a:ext>
              </a:extLst>
            </p:cNvPr>
            <p:cNvSpPr txBox="1">
              <a:spLocks noChangeArrowheads="1"/>
            </p:cNvSpPr>
            <p:nvPr/>
          </p:nvSpPr>
          <p:spPr bwMode="auto">
            <a:xfrm>
              <a:off x="3707828" y="3422161"/>
              <a:ext cx="857145" cy="369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fr-FR" altLang="fr-FR" sz="900" dirty="0">
                  <a:latin typeface="Arial" panose="020B0604020202020204" pitchFamily="34" charset="0"/>
                  <a:cs typeface="Arial" panose="020B0604020202020204" pitchFamily="34" charset="0"/>
                </a:rPr>
                <a:t>Modérément sévère</a:t>
              </a:r>
            </a:p>
          </p:txBody>
        </p:sp>
        <p:grpSp>
          <p:nvGrpSpPr>
            <p:cNvPr id="74779" name="Groupe 49">
              <a:extLst>
                <a:ext uri="{FF2B5EF4-FFF2-40B4-BE49-F238E27FC236}">
                  <a16:creationId xmlns:a16="http://schemas.microsoft.com/office/drawing/2014/main" id="{F2E3C35E-ADC6-488A-BC19-BA4DA0537CAB}"/>
                </a:ext>
              </a:extLst>
            </p:cNvPr>
            <p:cNvGrpSpPr>
              <a:grpSpLocks/>
            </p:cNvGrpSpPr>
            <p:nvPr/>
          </p:nvGrpSpPr>
          <p:grpSpPr bwMode="auto">
            <a:xfrm>
              <a:off x="590475" y="1996089"/>
              <a:ext cx="8529005" cy="2714075"/>
              <a:chOff x="590475" y="1996089"/>
              <a:chExt cx="8529005" cy="2714075"/>
            </a:xfrm>
          </p:grpSpPr>
          <p:cxnSp>
            <p:nvCxnSpPr>
              <p:cNvPr id="51" name="Connecteur droit 50">
                <a:extLst>
                  <a:ext uri="{FF2B5EF4-FFF2-40B4-BE49-F238E27FC236}">
                    <a16:creationId xmlns:a16="http://schemas.microsoft.com/office/drawing/2014/main" id="{F2D850F9-4E68-4BB2-941A-2D1B7B5BC9C4}"/>
                  </a:ext>
                </a:extLst>
              </p:cNvPr>
              <p:cNvCxnSpPr/>
              <p:nvPr/>
            </p:nvCxnSpPr>
            <p:spPr>
              <a:xfrm flipH="1">
                <a:off x="590475" y="2427639"/>
                <a:ext cx="8519481" cy="0"/>
              </a:xfrm>
              <a:prstGeom prst="line">
                <a:avLst/>
              </a:prstGeom>
              <a:ln>
                <a:solidFill>
                  <a:srgbClr val="003E6C"/>
                </a:solidFill>
                <a:prstDash val="lgDash"/>
              </a:ln>
            </p:spPr>
            <p:style>
              <a:lnRef idx="1">
                <a:schemeClr val="accent2"/>
              </a:lnRef>
              <a:fillRef idx="0">
                <a:schemeClr val="accent2"/>
              </a:fillRef>
              <a:effectRef idx="0">
                <a:schemeClr val="accent2"/>
              </a:effectRef>
              <a:fontRef idx="minor">
                <a:schemeClr val="tx1"/>
              </a:fontRef>
            </p:style>
          </p:cxnSp>
          <p:cxnSp>
            <p:nvCxnSpPr>
              <p:cNvPr id="52" name="Connecteur droit 51">
                <a:extLst>
                  <a:ext uri="{FF2B5EF4-FFF2-40B4-BE49-F238E27FC236}">
                    <a16:creationId xmlns:a16="http://schemas.microsoft.com/office/drawing/2014/main" id="{2047ED5C-1A46-4BB1-A448-6289E1B1159B}"/>
                  </a:ext>
                </a:extLst>
              </p:cNvPr>
              <p:cNvCxnSpPr/>
              <p:nvPr/>
            </p:nvCxnSpPr>
            <p:spPr>
              <a:xfrm flipH="1" flipV="1">
                <a:off x="611111" y="2835577"/>
                <a:ext cx="8508369" cy="14286"/>
              </a:xfrm>
              <a:prstGeom prst="line">
                <a:avLst/>
              </a:prstGeom>
              <a:ln>
                <a:solidFill>
                  <a:srgbClr val="003E6C"/>
                </a:solidFill>
                <a:prstDash val="lgDash"/>
              </a:ln>
            </p:spPr>
            <p:style>
              <a:lnRef idx="1">
                <a:schemeClr val="accent2"/>
              </a:lnRef>
              <a:fillRef idx="0">
                <a:schemeClr val="accent2"/>
              </a:fillRef>
              <a:effectRef idx="0">
                <a:schemeClr val="accent2"/>
              </a:effectRef>
              <a:fontRef idx="minor">
                <a:schemeClr val="tx1"/>
              </a:fontRef>
            </p:style>
          </p:cxnSp>
          <p:cxnSp>
            <p:nvCxnSpPr>
              <p:cNvPr id="53" name="Connecteur droit 52">
                <a:extLst>
                  <a:ext uri="{FF2B5EF4-FFF2-40B4-BE49-F238E27FC236}">
                    <a16:creationId xmlns:a16="http://schemas.microsoft.com/office/drawing/2014/main" id="{C8854638-6024-425F-940C-FAFCBD1DC15C}"/>
                  </a:ext>
                </a:extLst>
              </p:cNvPr>
              <p:cNvCxnSpPr/>
              <p:nvPr/>
            </p:nvCxnSpPr>
            <p:spPr>
              <a:xfrm flipH="1">
                <a:off x="590475" y="3229230"/>
                <a:ext cx="8517893" cy="0"/>
              </a:xfrm>
              <a:prstGeom prst="line">
                <a:avLst/>
              </a:prstGeom>
              <a:ln>
                <a:solidFill>
                  <a:srgbClr val="003E6C"/>
                </a:solidFill>
                <a:prstDash val="lgDash"/>
              </a:ln>
            </p:spPr>
            <p:style>
              <a:lnRef idx="1">
                <a:schemeClr val="accent2"/>
              </a:lnRef>
              <a:fillRef idx="0">
                <a:schemeClr val="accent2"/>
              </a:fillRef>
              <a:effectRef idx="0">
                <a:schemeClr val="accent2"/>
              </a:effectRef>
              <a:fontRef idx="minor">
                <a:schemeClr val="tx1"/>
              </a:fontRef>
            </p:style>
          </p:cxnSp>
          <p:cxnSp>
            <p:nvCxnSpPr>
              <p:cNvPr id="54" name="Connecteur droit 53">
                <a:extLst>
                  <a:ext uri="{FF2B5EF4-FFF2-40B4-BE49-F238E27FC236}">
                    <a16:creationId xmlns:a16="http://schemas.microsoft.com/office/drawing/2014/main" id="{D4E1D428-F3F9-4EE0-9357-FEBAA703DBDF}"/>
                  </a:ext>
                </a:extLst>
              </p:cNvPr>
              <p:cNvCxnSpPr/>
              <p:nvPr/>
            </p:nvCxnSpPr>
            <p:spPr>
              <a:xfrm flipH="1">
                <a:off x="590475" y="3622884"/>
                <a:ext cx="8519481" cy="0"/>
              </a:xfrm>
              <a:prstGeom prst="line">
                <a:avLst/>
              </a:prstGeom>
              <a:ln>
                <a:solidFill>
                  <a:srgbClr val="003E6C"/>
                </a:solidFill>
                <a:prstDash val="lgDash"/>
              </a:ln>
            </p:spPr>
            <p:style>
              <a:lnRef idx="1">
                <a:schemeClr val="accent2"/>
              </a:lnRef>
              <a:fillRef idx="0">
                <a:schemeClr val="accent2"/>
              </a:fillRef>
              <a:effectRef idx="0">
                <a:schemeClr val="accent2"/>
              </a:effectRef>
              <a:fontRef idx="minor">
                <a:schemeClr val="tx1"/>
              </a:fontRef>
            </p:style>
          </p:cxnSp>
          <p:cxnSp>
            <p:nvCxnSpPr>
              <p:cNvPr id="55" name="Connecteur droit 54">
                <a:extLst>
                  <a:ext uri="{FF2B5EF4-FFF2-40B4-BE49-F238E27FC236}">
                    <a16:creationId xmlns:a16="http://schemas.microsoft.com/office/drawing/2014/main" id="{CBB0431F-BD0A-47C9-B832-22F0C4A79F2E}"/>
                  </a:ext>
                </a:extLst>
              </p:cNvPr>
              <p:cNvCxnSpPr/>
              <p:nvPr/>
            </p:nvCxnSpPr>
            <p:spPr>
              <a:xfrm flipH="1">
                <a:off x="590475" y="4156220"/>
                <a:ext cx="8522655" cy="0"/>
              </a:xfrm>
              <a:prstGeom prst="line">
                <a:avLst/>
              </a:prstGeom>
              <a:ln>
                <a:solidFill>
                  <a:srgbClr val="003E6C"/>
                </a:solidFill>
                <a:prstDash val="lgDash"/>
              </a:ln>
            </p:spPr>
            <p:style>
              <a:lnRef idx="1">
                <a:schemeClr val="accent2"/>
              </a:lnRef>
              <a:fillRef idx="0">
                <a:schemeClr val="accent2"/>
              </a:fillRef>
              <a:effectRef idx="0">
                <a:schemeClr val="accent2"/>
              </a:effectRef>
              <a:fontRef idx="minor">
                <a:schemeClr val="tx1"/>
              </a:fontRef>
            </p:style>
          </p:cxnSp>
          <p:sp>
            <p:nvSpPr>
              <p:cNvPr id="74785" name="ZoneTexte 55">
                <a:extLst>
                  <a:ext uri="{FF2B5EF4-FFF2-40B4-BE49-F238E27FC236}">
                    <a16:creationId xmlns:a16="http://schemas.microsoft.com/office/drawing/2014/main" id="{B09CB000-8479-455F-B24A-7373416986D0}"/>
                  </a:ext>
                </a:extLst>
              </p:cNvPr>
              <p:cNvSpPr txBox="1">
                <a:spLocks noChangeArrowheads="1"/>
              </p:cNvSpPr>
              <p:nvPr/>
            </p:nvSpPr>
            <p:spPr bwMode="auto">
              <a:xfrm>
                <a:off x="3793994" y="1996089"/>
                <a:ext cx="620683" cy="2308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sz="900" dirty="0">
                    <a:latin typeface="Arial" panose="020B0604020202020204" pitchFamily="34" charset="0"/>
                    <a:cs typeface="Arial" panose="020B0604020202020204" pitchFamily="34" charset="0"/>
                  </a:rPr>
                  <a:t>Normale</a:t>
                </a:r>
              </a:p>
            </p:txBody>
          </p:sp>
          <p:sp>
            <p:nvSpPr>
              <p:cNvPr id="74786" name="ZoneTexte 56">
                <a:extLst>
                  <a:ext uri="{FF2B5EF4-FFF2-40B4-BE49-F238E27FC236}">
                    <a16:creationId xmlns:a16="http://schemas.microsoft.com/office/drawing/2014/main" id="{2DC7665A-C5FA-4087-A929-1C19511B7054}"/>
                  </a:ext>
                </a:extLst>
              </p:cNvPr>
              <p:cNvSpPr txBox="1">
                <a:spLocks noChangeArrowheads="1"/>
              </p:cNvSpPr>
              <p:nvPr/>
            </p:nvSpPr>
            <p:spPr bwMode="auto">
              <a:xfrm>
                <a:off x="3923705" y="2478210"/>
                <a:ext cx="562975" cy="2308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sz="900" dirty="0">
                    <a:latin typeface="Arial" panose="020B0604020202020204" pitchFamily="34" charset="0"/>
                    <a:cs typeface="Arial" panose="020B0604020202020204" pitchFamily="34" charset="0"/>
                  </a:rPr>
                  <a:t>Légère</a:t>
                </a:r>
              </a:p>
            </p:txBody>
          </p:sp>
          <p:sp>
            <p:nvSpPr>
              <p:cNvPr id="74787" name="ZoneTexte 57">
                <a:extLst>
                  <a:ext uri="{FF2B5EF4-FFF2-40B4-BE49-F238E27FC236}">
                    <a16:creationId xmlns:a16="http://schemas.microsoft.com/office/drawing/2014/main" id="{3C927D54-41ED-41DE-9EAA-353670952942}"/>
                  </a:ext>
                </a:extLst>
              </p:cNvPr>
              <p:cNvSpPr txBox="1">
                <a:spLocks noChangeArrowheads="1"/>
              </p:cNvSpPr>
              <p:nvPr/>
            </p:nvSpPr>
            <p:spPr bwMode="auto">
              <a:xfrm>
                <a:off x="3901759" y="2947530"/>
                <a:ext cx="584921" cy="369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fr-FR" altLang="fr-FR" sz="900" dirty="0">
                    <a:latin typeface="Arial" panose="020B0604020202020204" pitchFamily="34" charset="0"/>
                    <a:cs typeface="Arial" panose="020B0604020202020204" pitchFamily="34" charset="0"/>
                  </a:rPr>
                  <a:t>Modérée</a:t>
                </a:r>
              </a:p>
            </p:txBody>
          </p:sp>
          <p:sp>
            <p:nvSpPr>
              <p:cNvPr id="74788" name="ZoneTexte 58">
                <a:extLst>
                  <a:ext uri="{FF2B5EF4-FFF2-40B4-BE49-F238E27FC236}">
                    <a16:creationId xmlns:a16="http://schemas.microsoft.com/office/drawing/2014/main" id="{FAF06B17-34E1-4818-B311-94BC6B5E273A}"/>
                  </a:ext>
                </a:extLst>
              </p:cNvPr>
              <p:cNvSpPr txBox="1">
                <a:spLocks noChangeArrowheads="1"/>
              </p:cNvSpPr>
              <p:nvPr/>
            </p:nvSpPr>
            <p:spPr bwMode="auto">
              <a:xfrm>
                <a:off x="3919413" y="3939902"/>
                <a:ext cx="562975" cy="2308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sz="900">
                    <a:latin typeface="Arial" panose="020B0604020202020204" pitchFamily="34" charset="0"/>
                    <a:cs typeface="Arial" panose="020B0604020202020204" pitchFamily="34" charset="0"/>
                  </a:rPr>
                  <a:t>Sévère</a:t>
                </a:r>
              </a:p>
            </p:txBody>
          </p:sp>
          <p:sp>
            <p:nvSpPr>
              <p:cNvPr id="74789" name="ZoneTexte 59">
                <a:extLst>
                  <a:ext uri="{FF2B5EF4-FFF2-40B4-BE49-F238E27FC236}">
                    <a16:creationId xmlns:a16="http://schemas.microsoft.com/office/drawing/2014/main" id="{DD6FECE6-8950-4520-9385-CE3A5AE91A8B}"/>
                  </a:ext>
                </a:extLst>
              </p:cNvPr>
              <p:cNvSpPr txBox="1">
                <a:spLocks noChangeArrowheads="1"/>
              </p:cNvSpPr>
              <p:nvPr/>
            </p:nvSpPr>
            <p:spPr bwMode="auto">
              <a:xfrm>
                <a:off x="3886117" y="4479360"/>
                <a:ext cx="688687" cy="230804"/>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fr-FR" altLang="fr-FR" sz="900" dirty="0">
                    <a:latin typeface="Arial" panose="020B0604020202020204" pitchFamily="34" charset="0"/>
                    <a:cs typeface="Arial" panose="020B0604020202020204" pitchFamily="34" charset="0"/>
                  </a:rPr>
                  <a:t>Profonde</a:t>
                </a:r>
              </a:p>
            </p:txBody>
          </p:sp>
        </p:grpSp>
      </p:grpSp>
      <p:grpSp>
        <p:nvGrpSpPr>
          <p:cNvPr id="61" name="Groupe 60">
            <a:extLst>
              <a:ext uri="{FF2B5EF4-FFF2-40B4-BE49-F238E27FC236}">
                <a16:creationId xmlns:a16="http://schemas.microsoft.com/office/drawing/2014/main" id="{62ACE108-568C-479B-AB2F-730F006869F9}"/>
              </a:ext>
              <a:ext uri="{C183D7F6-B498-43B3-948B-1728B52AA6E4}">
                <adec:decorative xmlns:adec="http://schemas.microsoft.com/office/drawing/2017/decorative" val="1"/>
              </a:ext>
            </a:extLst>
          </p:cNvPr>
          <p:cNvGrpSpPr>
            <a:grpSpLocks/>
          </p:cNvGrpSpPr>
          <p:nvPr/>
        </p:nvGrpSpPr>
        <p:grpSpPr bwMode="auto">
          <a:xfrm>
            <a:off x="303864" y="2355855"/>
            <a:ext cx="7904764" cy="381172"/>
            <a:chOff x="366477" y="2355726"/>
            <a:chExt cx="7904932" cy="380614"/>
          </a:xfrm>
        </p:grpSpPr>
        <p:sp>
          <p:nvSpPr>
            <p:cNvPr id="74776" name="ZoneTexte 61">
              <a:extLst>
                <a:ext uri="{FF2B5EF4-FFF2-40B4-BE49-F238E27FC236}">
                  <a16:creationId xmlns:a16="http://schemas.microsoft.com/office/drawing/2014/main" id="{CAE16639-C505-4235-9266-D88F0D7CCB89}"/>
                </a:ext>
              </a:extLst>
            </p:cNvPr>
            <p:cNvSpPr txBox="1">
              <a:spLocks noChangeArrowheads="1"/>
            </p:cNvSpPr>
            <p:nvPr/>
          </p:nvSpPr>
          <p:spPr bwMode="auto">
            <a:xfrm>
              <a:off x="366477" y="2398281"/>
              <a:ext cx="3146954" cy="33805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sz="1600" b="1" dirty="0">
                  <a:solidFill>
                    <a:srgbClr val="FF3300"/>
                  </a:solidFill>
                </a:rPr>
                <a:t>Hier, je  .</a:t>
              </a:r>
              <a:r>
                <a:rPr lang="fr-FR" altLang="fr-FR" sz="1600" b="1" dirty="0" err="1">
                  <a:solidFill>
                    <a:srgbClr val="FF3300"/>
                  </a:solidFill>
                </a:rPr>
                <a:t>uis</a:t>
              </a:r>
              <a:r>
                <a:rPr lang="fr-FR" altLang="fr-FR" sz="1600" b="1" dirty="0">
                  <a:solidFill>
                    <a:srgbClr val="FF3300"/>
                  </a:solidFill>
                </a:rPr>
                <a:t> allée visiter le zoo</a:t>
              </a:r>
            </a:p>
          </p:txBody>
        </p:sp>
        <p:sp>
          <p:nvSpPr>
            <p:cNvPr id="63" name="Forme libre 62">
              <a:extLst>
                <a:ext uri="{FF2B5EF4-FFF2-40B4-BE49-F238E27FC236}">
                  <a16:creationId xmlns:a16="http://schemas.microsoft.com/office/drawing/2014/main" id="{672F6420-FDFE-4B8D-B4FA-6E61227F8AF3}"/>
                </a:ext>
              </a:extLst>
            </p:cNvPr>
            <p:cNvSpPr/>
            <p:nvPr/>
          </p:nvSpPr>
          <p:spPr>
            <a:xfrm>
              <a:off x="4394652" y="2355726"/>
              <a:ext cx="3876757" cy="339228"/>
            </a:xfrm>
            <a:custGeom>
              <a:avLst/>
              <a:gdLst>
                <a:gd name="connsiteX0" fmla="*/ 0 w 3876675"/>
                <a:gd name="connsiteY0" fmla="*/ 175946 h 338917"/>
                <a:gd name="connsiteX1" fmla="*/ 1219200 w 3876675"/>
                <a:gd name="connsiteY1" fmla="*/ 4496 h 338917"/>
                <a:gd name="connsiteX2" fmla="*/ 2571750 w 3876675"/>
                <a:gd name="connsiteY2" fmla="*/ 337871 h 338917"/>
                <a:gd name="connsiteX3" fmla="*/ 3876675 w 3876675"/>
                <a:gd name="connsiteY3" fmla="*/ 109271 h 338917"/>
              </a:gdLst>
              <a:ahLst/>
              <a:cxnLst>
                <a:cxn ang="0">
                  <a:pos x="connsiteX0" y="connsiteY0"/>
                </a:cxn>
                <a:cxn ang="0">
                  <a:pos x="connsiteX1" y="connsiteY1"/>
                </a:cxn>
                <a:cxn ang="0">
                  <a:pos x="connsiteX2" y="connsiteY2"/>
                </a:cxn>
                <a:cxn ang="0">
                  <a:pos x="connsiteX3" y="connsiteY3"/>
                </a:cxn>
              </a:cxnLst>
              <a:rect l="l" t="t" r="r" b="b"/>
              <a:pathLst>
                <a:path w="3876675" h="338917">
                  <a:moveTo>
                    <a:pt x="0" y="175946"/>
                  </a:moveTo>
                  <a:cubicBezTo>
                    <a:pt x="395287" y="76727"/>
                    <a:pt x="790575" y="-22491"/>
                    <a:pt x="1219200" y="4496"/>
                  </a:cubicBezTo>
                  <a:cubicBezTo>
                    <a:pt x="1647825" y="31483"/>
                    <a:pt x="2128838" y="320409"/>
                    <a:pt x="2571750" y="337871"/>
                  </a:cubicBezTo>
                  <a:cubicBezTo>
                    <a:pt x="3014663" y="355334"/>
                    <a:pt x="3662362" y="148959"/>
                    <a:pt x="3876675" y="109271"/>
                  </a:cubicBezTo>
                </a:path>
              </a:pathLst>
            </a:custGeom>
            <a:noFill/>
            <a:ln w="57150">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fr-FR" dirty="0"/>
                <a:t>²</a:t>
              </a:r>
            </a:p>
          </p:txBody>
        </p:sp>
      </p:grpSp>
      <p:grpSp>
        <p:nvGrpSpPr>
          <p:cNvPr id="64" name="Groupe 63">
            <a:extLst>
              <a:ext uri="{FF2B5EF4-FFF2-40B4-BE49-F238E27FC236}">
                <a16:creationId xmlns:a16="http://schemas.microsoft.com/office/drawing/2014/main" id="{BC142A99-B204-48DD-8D5D-9C8CF309C293}"/>
              </a:ext>
              <a:ext uri="{C183D7F6-B498-43B3-948B-1728B52AA6E4}">
                <adec:decorative xmlns:adec="http://schemas.microsoft.com/office/drawing/2017/decorative" val="1"/>
              </a:ext>
            </a:extLst>
          </p:cNvPr>
          <p:cNvGrpSpPr>
            <a:grpSpLocks/>
          </p:cNvGrpSpPr>
          <p:nvPr/>
        </p:nvGrpSpPr>
        <p:grpSpPr bwMode="auto">
          <a:xfrm>
            <a:off x="231774" y="2633663"/>
            <a:ext cx="7739064" cy="693737"/>
            <a:chOff x="999729" y="2633127"/>
            <a:chExt cx="7738301" cy="693886"/>
          </a:xfrm>
        </p:grpSpPr>
        <p:sp>
          <p:nvSpPr>
            <p:cNvPr id="74774" name="ZoneTexte 64">
              <a:extLst>
                <a:ext uri="{FF2B5EF4-FFF2-40B4-BE49-F238E27FC236}">
                  <a16:creationId xmlns:a16="http://schemas.microsoft.com/office/drawing/2014/main" id="{570C7023-8466-40C3-8CB8-5C474244B724}"/>
                </a:ext>
              </a:extLst>
            </p:cNvPr>
            <p:cNvSpPr txBox="1">
              <a:spLocks noChangeArrowheads="1"/>
            </p:cNvSpPr>
            <p:nvPr/>
          </p:nvSpPr>
          <p:spPr bwMode="auto">
            <a:xfrm>
              <a:off x="999729" y="2820445"/>
              <a:ext cx="3122345" cy="338554"/>
            </a:xfrm>
            <a:prstGeom prst="rect">
              <a:avLst/>
            </a:prstGeom>
            <a:solidFill>
              <a:schemeClr val="bg1"/>
            </a:solidFill>
            <a:ln w="9525">
              <a:solidFill>
                <a:srgbClr val="000000"/>
              </a:solidFill>
              <a:miter lim="800000"/>
              <a:headEnd/>
              <a:tailEnd/>
            </a:ln>
          </p:spPr>
          <p:txBody>
            <a:bodyPr wrap="square">
              <a:spAutoFit/>
            </a:bodyPr>
            <a:lstStyle/>
            <a:p>
              <a:r>
                <a:rPr lang="fr-FR" altLang="fr-FR" sz="1600" b="1" dirty="0">
                  <a:solidFill>
                    <a:schemeClr val="bg1"/>
                  </a:solidFill>
                </a:rPr>
                <a:t>  </a:t>
              </a:r>
              <a:r>
                <a:rPr lang="fr-FR" altLang="fr-FR" sz="1600" b="1" dirty="0">
                  <a:solidFill>
                    <a:srgbClr val="7030A0"/>
                  </a:solidFill>
                </a:rPr>
                <a:t>..er,</a:t>
              </a:r>
              <a:r>
                <a:rPr lang="fr-FR" altLang="fr-FR" sz="1600" b="1" dirty="0"/>
                <a:t> </a:t>
              </a:r>
              <a:r>
                <a:rPr lang="fr-FR" altLang="fr-FR" sz="1600" b="1" dirty="0">
                  <a:solidFill>
                    <a:srgbClr val="7030A0"/>
                  </a:solidFill>
                </a:rPr>
                <a:t>je su..</a:t>
              </a:r>
              <a:r>
                <a:rPr lang="fr-FR" altLang="fr-FR" sz="1600" b="1" dirty="0">
                  <a:solidFill>
                    <a:schemeClr val="bg1"/>
                  </a:solidFill>
                </a:rPr>
                <a:t>  </a:t>
              </a:r>
              <a:r>
                <a:rPr lang="fr-FR" altLang="fr-FR" sz="1600" b="1" dirty="0">
                  <a:solidFill>
                    <a:srgbClr val="7030A0"/>
                  </a:solidFill>
                </a:rPr>
                <a:t>.</a:t>
              </a:r>
              <a:r>
                <a:rPr lang="fr-FR" altLang="fr-FR" sz="1600" b="1" dirty="0" err="1">
                  <a:solidFill>
                    <a:srgbClr val="7030A0"/>
                  </a:solidFill>
                </a:rPr>
                <a:t>llée</a:t>
              </a:r>
              <a:r>
                <a:rPr lang="fr-FR" altLang="fr-FR" sz="1600" b="1" dirty="0"/>
                <a:t> </a:t>
              </a:r>
              <a:r>
                <a:rPr lang="fr-FR" altLang="fr-FR" sz="1600" b="1" dirty="0">
                  <a:solidFill>
                    <a:schemeClr val="bg1"/>
                  </a:solidFill>
                </a:rPr>
                <a:t> </a:t>
              </a:r>
              <a:r>
                <a:rPr lang="fr-FR" altLang="fr-FR" sz="1600" b="1" dirty="0">
                  <a:solidFill>
                    <a:srgbClr val="7030A0"/>
                  </a:solidFill>
                </a:rPr>
                <a:t>.</a:t>
              </a:r>
              <a:r>
                <a:rPr lang="fr-FR" altLang="fr-FR" sz="1600" b="1" dirty="0" err="1">
                  <a:solidFill>
                    <a:srgbClr val="7030A0"/>
                  </a:solidFill>
                </a:rPr>
                <a:t>i.iter</a:t>
              </a:r>
              <a:r>
                <a:rPr lang="fr-FR" altLang="fr-FR" sz="1600" b="1" dirty="0"/>
                <a:t> </a:t>
              </a:r>
              <a:r>
                <a:rPr lang="fr-FR" altLang="fr-FR" sz="1600" b="1" dirty="0">
                  <a:solidFill>
                    <a:srgbClr val="7030A0"/>
                  </a:solidFill>
                </a:rPr>
                <a:t>le</a:t>
              </a:r>
              <a:r>
                <a:rPr lang="fr-FR" altLang="fr-FR" sz="1600" b="1" dirty="0"/>
                <a:t> </a:t>
              </a:r>
              <a:r>
                <a:rPr lang="fr-FR" altLang="fr-FR" sz="1600" b="1" dirty="0">
                  <a:solidFill>
                    <a:schemeClr val="bg1"/>
                  </a:solidFill>
                </a:rPr>
                <a:t> </a:t>
              </a:r>
              <a:r>
                <a:rPr lang="fr-FR" altLang="fr-FR" sz="1600" b="1" dirty="0">
                  <a:solidFill>
                    <a:srgbClr val="7030A0"/>
                  </a:solidFill>
                </a:rPr>
                <a:t>.</a:t>
              </a:r>
              <a:r>
                <a:rPr lang="fr-FR" altLang="fr-FR" sz="1600" b="1" dirty="0" err="1">
                  <a:solidFill>
                    <a:srgbClr val="7030A0"/>
                  </a:solidFill>
                </a:rPr>
                <a:t>oo</a:t>
              </a:r>
              <a:endParaRPr lang="fr-FR" altLang="fr-FR" sz="1600" b="1" dirty="0">
                <a:solidFill>
                  <a:srgbClr val="7030A0"/>
                </a:solidFill>
              </a:endParaRPr>
            </a:p>
          </p:txBody>
        </p:sp>
        <p:sp>
          <p:nvSpPr>
            <p:cNvPr id="66" name="Forme libre 65">
              <a:extLst>
                <a:ext uri="{FF2B5EF4-FFF2-40B4-BE49-F238E27FC236}">
                  <a16:creationId xmlns:a16="http://schemas.microsoft.com/office/drawing/2014/main" id="{493FEEA0-D302-4276-B120-9A2F107D50C5}"/>
                </a:ext>
              </a:extLst>
            </p:cNvPr>
            <p:cNvSpPr/>
            <p:nvPr/>
          </p:nvSpPr>
          <p:spPr>
            <a:xfrm>
              <a:off x="4923643" y="2633127"/>
              <a:ext cx="3814387" cy="693886"/>
            </a:xfrm>
            <a:custGeom>
              <a:avLst/>
              <a:gdLst>
                <a:gd name="connsiteX0" fmla="*/ 0 w 3971925"/>
                <a:gd name="connsiteY0" fmla="*/ 0 h 419905"/>
                <a:gd name="connsiteX1" fmla="*/ 1981200 w 3971925"/>
                <a:gd name="connsiteY1" fmla="*/ 295275 h 419905"/>
                <a:gd name="connsiteX2" fmla="*/ 2647950 w 3971925"/>
                <a:gd name="connsiteY2" fmla="*/ 190500 h 419905"/>
                <a:gd name="connsiteX3" fmla="*/ 3314700 w 3971925"/>
                <a:gd name="connsiteY3" fmla="*/ 419100 h 419905"/>
                <a:gd name="connsiteX4" fmla="*/ 3971925 w 3971925"/>
                <a:gd name="connsiteY4" fmla="*/ 95250 h 419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71925" h="419905">
                  <a:moveTo>
                    <a:pt x="0" y="0"/>
                  </a:moveTo>
                  <a:cubicBezTo>
                    <a:pt x="769937" y="131762"/>
                    <a:pt x="1539875" y="263525"/>
                    <a:pt x="1981200" y="295275"/>
                  </a:cubicBezTo>
                  <a:cubicBezTo>
                    <a:pt x="2422525" y="327025"/>
                    <a:pt x="2425700" y="169863"/>
                    <a:pt x="2647950" y="190500"/>
                  </a:cubicBezTo>
                  <a:cubicBezTo>
                    <a:pt x="2870200" y="211138"/>
                    <a:pt x="3094038" y="434975"/>
                    <a:pt x="3314700" y="419100"/>
                  </a:cubicBezTo>
                  <a:cubicBezTo>
                    <a:pt x="3535362" y="403225"/>
                    <a:pt x="3971925" y="95250"/>
                    <a:pt x="3971925" y="95250"/>
                  </a:cubicBezTo>
                </a:path>
              </a:pathLst>
            </a:custGeom>
            <a:noFill/>
            <a:ln w="57150">
              <a:solidFill>
                <a:srgbClr val="7030A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p>
          </p:txBody>
        </p:sp>
      </p:grpSp>
      <p:grpSp>
        <p:nvGrpSpPr>
          <p:cNvPr id="67" name="Groupe 66">
            <a:extLst>
              <a:ext uri="{FF2B5EF4-FFF2-40B4-BE49-F238E27FC236}">
                <a16:creationId xmlns:a16="http://schemas.microsoft.com/office/drawing/2014/main" id="{C2F69D9B-BA5A-4C99-B603-679717C3CD4F}"/>
              </a:ext>
              <a:ext uri="{C183D7F6-B498-43B3-948B-1728B52AA6E4}">
                <adec:decorative xmlns:adec="http://schemas.microsoft.com/office/drawing/2017/decorative" val="1"/>
              </a:ext>
            </a:extLst>
          </p:cNvPr>
          <p:cNvGrpSpPr>
            <a:grpSpLocks/>
          </p:cNvGrpSpPr>
          <p:nvPr/>
        </p:nvGrpSpPr>
        <p:grpSpPr bwMode="auto">
          <a:xfrm>
            <a:off x="274436" y="3007566"/>
            <a:ext cx="7527812" cy="835025"/>
            <a:chOff x="467544" y="2889192"/>
            <a:chExt cx="7731857" cy="834686"/>
          </a:xfrm>
        </p:grpSpPr>
        <p:sp>
          <p:nvSpPr>
            <p:cNvPr id="74772" name="ZoneTexte 67">
              <a:extLst>
                <a:ext uri="{FF2B5EF4-FFF2-40B4-BE49-F238E27FC236}">
                  <a16:creationId xmlns:a16="http://schemas.microsoft.com/office/drawing/2014/main" id="{5ED983A3-289E-4CBF-809A-4936EFFCC9B9}"/>
                </a:ext>
              </a:extLst>
            </p:cNvPr>
            <p:cNvSpPr txBox="1">
              <a:spLocks noChangeArrowheads="1"/>
            </p:cNvSpPr>
            <p:nvPr/>
          </p:nvSpPr>
          <p:spPr bwMode="auto">
            <a:xfrm>
              <a:off x="467544" y="3311486"/>
              <a:ext cx="3096310" cy="338417"/>
            </a:xfrm>
            <a:prstGeom prst="rect">
              <a:avLst/>
            </a:prstGeom>
            <a:solidFill>
              <a:schemeClr val="bg1"/>
            </a:solidFill>
            <a:ln w="9525">
              <a:solidFill>
                <a:srgbClr val="0070C0"/>
              </a:solidFill>
              <a:prstDash val="sysDot"/>
              <a:miter lim="800000"/>
              <a:headEnd/>
              <a:tailEnd/>
            </a:ln>
          </p:spPr>
          <p:txBody>
            <a:bodyPr wrap="square">
              <a:spAutoFit/>
            </a:bodyPr>
            <a:lstStyle/>
            <a:p>
              <a:r>
                <a:rPr lang="fr-FR" altLang="fr-FR" sz="1600" b="1" dirty="0">
                  <a:solidFill>
                    <a:srgbClr val="0070C0"/>
                  </a:solidFill>
                </a:rPr>
                <a:t>…</a:t>
              </a:r>
              <a:r>
                <a:rPr lang="fr-FR" altLang="fr-FR" sz="1600" b="1" dirty="0" err="1">
                  <a:solidFill>
                    <a:srgbClr val="0070C0"/>
                  </a:solidFill>
                </a:rPr>
                <a:t>e.r</a:t>
              </a:r>
              <a:r>
                <a:rPr lang="fr-FR" altLang="fr-FR" sz="1600" b="1" dirty="0">
                  <a:solidFill>
                    <a:srgbClr val="0070C0"/>
                  </a:solidFill>
                </a:rPr>
                <a:t>,  .e  s.is   .</a:t>
              </a:r>
              <a:r>
                <a:rPr lang="fr-FR" altLang="fr-FR" sz="1600" b="1" dirty="0" err="1">
                  <a:solidFill>
                    <a:srgbClr val="0070C0"/>
                  </a:solidFill>
                </a:rPr>
                <a:t>llée</a:t>
              </a:r>
              <a:r>
                <a:rPr lang="fr-FR" altLang="fr-FR" sz="1600" b="1" dirty="0">
                  <a:solidFill>
                    <a:srgbClr val="0070C0"/>
                  </a:solidFill>
                </a:rPr>
                <a:t>  ....er le …    </a:t>
              </a:r>
            </a:p>
          </p:txBody>
        </p:sp>
        <p:sp>
          <p:nvSpPr>
            <p:cNvPr id="69" name="Forme libre 68">
              <a:extLst>
                <a:ext uri="{FF2B5EF4-FFF2-40B4-BE49-F238E27FC236}">
                  <a16:creationId xmlns:a16="http://schemas.microsoft.com/office/drawing/2014/main" id="{3565A3CE-D115-4A32-9C20-AEBE2729E8B9}"/>
                </a:ext>
              </a:extLst>
            </p:cNvPr>
            <p:cNvSpPr/>
            <p:nvPr/>
          </p:nvSpPr>
          <p:spPr>
            <a:xfrm>
              <a:off x="4322359" y="2889192"/>
              <a:ext cx="3877042" cy="834686"/>
            </a:xfrm>
            <a:custGeom>
              <a:avLst/>
              <a:gdLst>
                <a:gd name="connsiteX0" fmla="*/ 0 w 3876675"/>
                <a:gd name="connsiteY0" fmla="*/ 0 h 834686"/>
                <a:gd name="connsiteX1" fmla="*/ 657225 w 3876675"/>
                <a:gd name="connsiteY1" fmla="*/ 152400 h 834686"/>
                <a:gd name="connsiteX2" fmla="*/ 1114425 w 3876675"/>
                <a:gd name="connsiteY2" fmla="*/ 371475 h 834686"/>
                <a:gd name="connsiteX3" fmla="*/ 1704975 w 3876675"/>
                <a:gd name="connsiteY3" fmla="*/ 447675 h 834686"/>
                <a:gd name="connsiteX4" fmla="*/ 2381250 w 3876675"/>
                <a:gd name="connsiteY4" fmla="*/ 714375 h 834686"/>
                <a:gd name="connsiteX5" fmla="*/ 2905125 w 3876675"/>
                <a:gd name="connsiteY5" fmla="*/ 790575 h 834686"/>
                <a:gd name="connsiteX6" fmla="*/ 3524250 w 3876675"/>
                <a:gd name="connsiteY6" fmla="*/ 828675 h 834686"/>
                <a:gd name="connsiteX7" fmla="*/ 3876675 w 3876675"/>
                <a:gd name="connsiteY7" fmla="*/ 828675 h 834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76675" h="834686">
                  <a:moveTo>
                    <a:pt x="0" y="0"/>
                  </a:moveTo>
                  <a:cubicBezTo>
                    <a:pt x="235744" y="45244"/>
                    <a:pt x="471488" y="90488"/>
                    <a:pt x="657225" y="152400"/>
                  </a:cubicBezTo>
                  <a:cubicBezTo>
                    <a:pt x="842963" y="214313"/>
                    <a:pt x="939800" y="322263"/>
                    <a:pt x="1114425" y="371475"/>
                  </a:cubicBezTo>
                  <a:cubicBezTo>
                    <a:pt x="1289050" y="420688"/>
                    <a:pt x="1493838" y="390525"/>
                    <a:pt x="1704975" y="447675"/>
                  </a:cubicBezTo>
                  <a:cubicBezTo>
                    <a:pt x="1916112" y="504825"/>
                    <a:pt x="2181225" y="657225"/>
                    <a:pt x="2381250" y="714375"/>
                  </a:cubicBezTo>
                  <a:cubicBezTo>
                    <a:pt x="2581275" y="771525"/>
                    <a:pt x="2714625" y="771525"/>
                    <a:pt x="2905125" y="790575"/>
                  </a:cubicBezTo>
                  <a:cubicBezTo>
                    <a:pt x="3095625" y="809625"/>
                    <a:pt x="3362325" y="822325"/>
                    <a:pt x="3524250" y="828675"/>
                  </a:cubicBezTo>
                  <a:cubicBezTo>
                    <a:pt x="3686175" y="835025"/>
                    <a:pt x="3806825" y="838200"/>
                    <a:pt x="3876675" y="828675"/>
                  </a:cubicBezTo>
                </a:path>
              </a:pathLst>
            </a:cu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a:solidFill>
                  <a:srgbClr val="00B050"/>
                </a:solidFill>
              </a:endParaRPr>
            </a:p>
          </p:txBody>
        </p:sp>
      </p:grpSp>
      <p:grpSp>
        <p:nvGrpSpPr>
          <p:cNvPr id="13" name="Groupe 12">
            <a:extLst>
              <a:ext uri="{FF2B5EF4-FFF2-40B4-BE49-F238E27FC236}">
                <a16:creationId xmlns:a16="http://schemas.microsoft.com/office/drawing/2014/main" id="{C79611D3-52E2-4A11-BDFE-6EFFF5A9DDF4}"/>
              </a:ext>
              <a:ext uri="{C183D7F6-B498-43B3-948B-1728B52AA6E4}">
                <adec:decorative xmlns:adec="http://schemas.microsoft.com/office/drawing/2017/decorative" val="1"/>
              </a:ext>
            </a:extLst>
          </p:cNvPr>
          <p:cNvGrpSpPr/>
          <p:nvPr/>
        </p:nvGrpSpPr>
        <p:grpSpPr>
          <a:xfrm>
            <a:off x="4060682" y="979465"/>
            <a:ext cx="4615774" cy="800197"/>
            <a:chOff x="3273523" y="977558"/>
            <a:chExt cx="4615774" cy="800197"/>
          </a:xfrm>
          <a:solidFill>
            <a:schemeClr val="bg1">
              <a:lumMod val="75000"/>
            </a:schemeClr>
          </a:solidFill>
        </p:grpSpPr>
        <p:grpSp>
          <p:nvGrpSpPr>
            <p:cNvPr id="14" name="Groupe 13">
              <a:extLst>
                <a:ext uri="{FF2B5EF4-FFF2-40B4-BE49-F238E27FC236}">
                  <a16:creationId xmlns:a16="http://schemas.microsoft.com/office/drawing/2014/main" id="{AF337166-60D2-4AE6-B402-5CDC68F01007}"/>
                </a:ext>
              </a:extLst>
            </p:cNvPr>
            <p:cNvGrpSpPr/>
            <p:nvPr/>
          </p:nvGrpSpPr>
          <p:grpSpPr>
            <a:xfrm>
              <a:off x="3612853" y="1503004"/>
              <a:ext cx="3985224" cy="274751"/>
              <a:chOff x="3612853" y="1503004"/>
              <a:chExt cx="3985224" cy="274751"/>
            </a:xfrm>
            <a:grpFill/>
          </p:grpSpPr>
          <p:sp>
            <p:nvSpPr>
              <p:cNvPr id="21" name="Accolade ouvrante 20">
                <a:extLst>
                  <a:ext uri="{FF2B5EF4-FFF2-40B4-BE49-F238E27FC236}">
                    <a16:creationId xmlns:a16="http://schemas.microsoft.com/office/drawing/2014/main" id="{8436796C-6AA3-4345-B786-C21D25E14EFD}"/>
                  </a:ext>
                </a:extLst>
              </p:cNvPr>
              <p:cNvSpPr/>
              <p:nvPr/>
            </p:nvSpPr>
            <p:spPr>
              <a:xfrm rot="16200000">
                <a:off x="4239035" y="1020314"/>
                <a:ext cx="95872" cy="1348236"/>
              </a:xfrm>
              <a:prstGeom prst="leftBrace">
                <a:avLst>
                  <a:gd name="adj1" fmla="val 83291"/>
                  <a:gd name="adj2" fmla="val 50459"/>
                </a:avLst>
              </a:prstGeom>
              <a:grpFill/>
              <a:ln w="12700">
                <a:no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fr-FR"/>
              </a:p>
            </p:txBody>
          </p:sp>
          <p:sp>
            <p:nvSpPr>
              <p:cNvPr id="22" name="Accolade ouvrante 21">
                <a:extLst>
                  <a:ext uri="{FF2B5EF4-FFF2-40B4-BE49-F238E27FC236}">
                    <a16:creationId xmlns:a16="http://schemas.microsoft.com/office/drawing/2014/main" id="{28EA21E5-E61E-4AAE-A34C-75463E1E2FFE}"/>
                  </a:ext>
                </a:extLst>
              </p:cNvPr>
              <p:cNvSpPr/>
              <p:nvPr/>
            </p:nvSpPr>
            <p:spPr>
              <a:xfrm rot="16200000">
                <a:off x="5566111" y="1078554"/>
                <a:ext cx="95872" cy="1231756"/>
              </a:xfrm>
              <a:prstGeom prst="leftBrace">
                <a:avLst>
                  <a:gd name="adj1" fmla="val 83291"/>
                  <a:gd name="adj2" fmla="val 50459"/>
                </a:avLst>
              </a:prstGeom>
              <a:grpFill/>
              <a:ln w="12700">
                <a:no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fr-FR"/>
              </a:p>
            </p:txBody>
          </p:sp>
          <p:sp>
            <p:nvSpPr>
              <p:cNvPr id="23" name="Accolade ouvrante 22">
                <a:extLst>
                  <a:ext uri="{FF2B5EF4-FFF2-40B4-BE49-F238E27FC236}">
                    <a16:creationId xmlns:a16="http://schemas.microsoft.com/office/drawing/2014/main" id="{E2DD43EB-1083-4159-90FD-2AF45237F745}"/>
                  </a:ext>
                </a:extLst>
              </p:cNvPr>
              <p:cNvSpPr/>
              <p:nvPr/>
            </p:nvSpPr>
            <p:spPr>
              <a:xfrm rot="16200000">
                <a:off x="6884067" y="1056742"/>
                <a:ext cx="131876" cy="1296144"/>
              </a:xfrm>
              <a:prstGeom prst="leftBrace">
                <a:avLst>
                  <a:gd name="adj1" fmla="val 83291"/>
                  <a:gd name="adj2" fmla="val 50459"/>
                </a:avLst>
              </a:prstGeom>
              <a:grpFill/>
              <a:ln w="12700">
                <a:no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fr-FR"/>
              </a:p>
            </p:txBody>
          </p:sp>
          <p:sp>
            <p:nvSpPr>
              <p:cNvPr id="18" name="ZoneTexte 17">
                <a:extLst>
                  <a:ext uri="{FF2B5EF4-FFF2-40B4-BE49-F238E27FC236}">
                    <a16:creationId xmlns:a16="http://schemas.microsoft.com/office/drawing/2014/main" id="{BD0F0331-42D0-448F-AA33-B19EBE86F1A5}"/>
                  </a:ext>
                </a:extLst>
              </p:cNvPr>
              <p:cNvSpPr txBox="1"/>
              <p:nvPr/>
            </p:nvSpPr>
            <p:spPr>
              <a:xfrm>
                <a:off x="3997677" y="1523839"/>
                <a:ext cx="590226" cy="253916"/>
              </a:xfrm>
              <a:prstGeom prst="rect">
                <a:avLst/>
              </a:prstGeom>
              <a:grpFill/>
              <a:ln>
                <a:noFill/>
              </a:ln>
            </p:spPr>
            <p:txBody>
              <a:bodyPr wrap="none">
                <a:spAutoFit/>
              </a:bodyPr>
              <a:lstStyle/>
              <a:p>
                <a:pPr>
                  <a:defRPr/>
                </a:pPr>
                <a:r>
                  <a:rPr lang="fr-FR" sz="1000" b="1" dirty="0">
                    <a:latin typeface="Arial" panose="020B0604020202020204" pitchFamily="34" charset="0"/>
                    <a:cs typeface="Arial" panose="020B0604020202020204" pitchFamily="34" charset="0"/>
                  </a:rPr>
                  <a:t>graves</a:t>
                </a:r>
              </a:p>
            </p:txBody>
          </p:sp>
          <p:sp>
            <p:nvSpPr>
              <p:cNvPr id="19" name="ZoneTexte 18">
                <a:extLst>
                  <a:ext uri="{FF2B5EF4-FFF2-40B4-BE49-F238E27FC236}">
                    <a16:creationId xmlns:a16="http://schemas.microsoft.com/office/drawing/2014/main" id="{1FA9DA1A-F1BE-48AF-97F3-36EA0D2B9693}"/>
                  </a:ext>
                </a:extLst>
              </p:cNvPr>
              <p:cNvSpPr txBox="1"/>
              <p:nvPr/>
            </p:nvSpPr>
            <p:spPr>
              <a:xfrm>
                <a:off x="5305797" y="1529292"/>
                <a:ext cx="667170" cy="246221"/>
              </a:xfrm>
              <a:prstGeom prst="rect">
                <a:avLst/>
              </a:prstGeom>
              <a:grpFill/>
              <a:ln>
                <a:noFill/>
              </a:ln>
            </p:spPr>
            <p:txBody>
              <a:bodyPr wrap="none">
                <a:spAutoFit/>
              </a:bodyPr>
              <a:lstStyle/>
              <a:p>
                <a:pPr>
                  <a:defRPr/>
                </a:pPr>
                <a:r>
                  <a:rPr lang="fr-FR" sz="1000" b="1" dirty="0">
                    <a:latin typeface="Arial" panose="020B0604020202020204" pitchFamily="34" charset="0"/>
                    <a:cs typeface="Arial" panose="020B0604020202020204" pitchFamily="34" charset="0"/>
                  </a:rPr>
                  <a:t>moyens</a:t>
                </a:r>
              </a:p>
            </p:txBody>
          </p:sp>
          <p:sp>
            <p:nvSpPr>
              <p:cNvPr id="20" name="ZoneTexte 19">
                <a:extLst>
                  <a:ext uri="{FF2B5EF4-FFF2-40B4-BE49-F238E27FC236}">
                    <a16:creationId xmlns:a16="http://schemas.microsoft.com/office/drawing/2014/main" id="{E0199FE7-5C3C-4ED7-8B49-38F5AC54F6C6}"/>
                  </a:ext>
                </a:extLst>
              </p:cNvPr>
              <p:cNvSpPr txBox="1"/>
              <p:nvPr/>
            </p:nvSpPr>
            <p:spPr>
              <a:xfrm>
                <a:off x="6700073" y="1503004"/>
                <a:ext cx="518091" cy="246221"/>
              </a:xfrm>
              <a:prstGeom prst="rect">
                <a:avLst/>
              </a:prstGeom>
              <a:grpFill/>
              <a:ln>
                <a:noFill/>
              </a:ln>
            </p:spPr>
            <p:txBody>
              <a:bodyPr wrap="none">
                <a:spAutoFit/>
              </a:bodyPr>
              <a:lstStyle/>
              <a:p>
                <a:pPr>
                  <a:defRPr/>
                </a:pPr>
                <a:r>
                  <a:rPr lang="fr-FR" sz="1000" b="1" dirty="0">
                    <a:latin typeface="Arial" panose="020B0604020202020204" pitchFamily="34" charset="0"/>
                    <a:cs typeface="Arial" panose="020B0604020202020204" pitchFamily="34" charset="0"/>
                  </a:rPr>
                  <a:t>aigus</a:t>
                </a:r>
              </a:p>
            </p:txBody>
          </p:sp>
        </p:grpSp>
        <p:sp>
          <p:nvSpPr>
            <p:cNvPr id="16" name="Flèche droite 15">
              <a:extLst>
                <a:ext uri="{FF2B5EF4-FFF2-40B4-BE49-F238E27FC236}">
                  <a16:creationId xmlns:a16="http://schemas.microsoft.com/office/drawing/2014/main" id="{77BDBD85-4A9C-4298-9C1F-E40FA9D231E1}"/>
                </a:ext>
              </a:extLst>
            </p:cNvPr>
            <p:cNvSpPr/>
            <p:nvPr/>
          </p:nvSpPr>
          <p:spPr>
            <a:xfrm>
              <a:off x="3273523" y="977558"/>
              <a:ext cx="4615774" cy="386229"/>
            </a:xfrm>
            <a:prstGeom prst="righ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fr-FR" dirty="0">
                  <a:solidFill>
                    <a:schemeClr val="tx1"/>
                  </a:solidFill>
                </a:rPr>
                <a:t>qualité du son (fréquences)</a:t>
              </a:r>
            </a:p>
          </p:txBody>
        </p:sp>
      </p:grpSp>
      <p:sp>
        <p:nvSpPr>
          <p:cNvPr id="71" name="Flèche vers le bas 70">
            <a:extLst>
              <a:ext uri="{FF2B5EF4-FFF2-40B4-BE49-F238E27FC236}">
                <a16:creationId xmlns:a16="http://schemas.microsoft.com/office/drawing/2014/main" id="{0D260631-98AA-488D-9EC8-A8CF2103149C}"/>
              </a:ext>
              <a:ext uri="{C183D7F6-B498-43B3-948B-1728B52AA6E4}">
                <adec:decorative xmlns:adec="http://schemas.microsoft.com/office/drawing/2017/decorative" val="1"/>
              </a:ext>
            </a:extLst>
          </p:cNvPr>
          <p:cNvSpPr/>
          <p:nvPr/>
        </p:nvSpPr>
        <p:spPr>
          <a:xfrm>
            <a:off x="8747125" y="1641475"/>
            <a:ext cx="469900" cy="3246438"/>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fr-FR" dirty="0">
                <a:solidFill>
                  <a:schemeClr val="tx1"/>
                </a:solidFill>
              </a:rPr>
              <a:t>décibels</a:t>
            </a:r>
          </a:p>
        </p:txBody>
      </p:sp>
      <p:sp>
        <p:nvSpPr>
          <p:cNvPr id="70" name="Flèche vers le bas 69">
            <a:extLst>
              <a:ext uri="{FF2B5EF4-FFF2-40B4-BE49-F238E27FC236}">
                <a16:creationId xmlns:a16="http://schemas.microsoft.com/office/drawing/2014/main" id="{3A04DF03-3766-4203-81C4-BEA509536455}"/>
              </a:ext>
              <a:ext uri="{C183D7F6-B498-43B3-948B-1728B52AA6E4}">
                <adec:decorative xmlns:adec="http://schemas.microsoft.com/office/drawing/2017/decorative" val="1"/>
              </a:ext>
            </a:extLst>
          </p:cNvPr>
          <p:cNvSpPr/>
          <p:nvPr/>
        </p:nvSpPr>
        <p:spPr>
          <a:xfrm>
            <a:off x="-47625" y="1558925"/>
            <a:ext cx="430213" cy="3367088"/>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fr-FR" dirty="0">
                <a:solidFill>
                  <a:schemeClr val="tx1"/>
                </a:solidFill>
              </a:rPr>
              <a:t>DEG</a:t>
            </a:r>
          </a:p>
          <a:p>
            <a:pPr algn="ctr">
              <a:defRPr/>
            </a:pPr>
            <a:r>
              <a:rPr lang="fr-FR" dirty="0">
                <a:solidFill>
                  <a:schemeClr val="tx1"/>
                </a:solidFill>
              </a:rPr>
              <a:t>R</a:t>
            </a:r>
            <a:r>
              <a:rPr lang="fr-FR" cap="all" dirty="0">
                <a:solidFill>
                  <a:schemeClr val="tx1"/>
                </a:solidFill>
              </a:rPr>
              <a:t>é</a:t>
            </a:r>
          </a:p>
          <a:p>
            <a:pPr algn="ctr">
              <a:defRPr/>
            </a:pPr>
            <a:r>
              <a:rPr lang="fr-FR" dirty="0">
                <a:solidFill>
                  <a:schemeClr val="tx1"/>
                </a:solidFill>
              </a:rPr>
              <a:t> de</a:t>
            </a:r>
          </a:p>
          <a:p>
            <a:pPr algn="ctr">
              <a:defRPr/>
            </a:pPr>
            <a:r>
              <a:rPr lang="fr-FR" dirty="0">
                <a:solidFill>
                  <a:schemeClr val="tx1"/>
                </a:solidFill>
              </a:rPr>
              <a:t> PERTE</a:t>
            </a:r>
          </a:p>
        </p:txBody>
      </p:sp>
      <p:sp>
        <p:nvSpPr>
          <p:cNvPr id="72719" name="ZoneTexte 4">
            <a:extLst>
              <a:ext uri="{FF2B5EF4-FFF2-40B4-BE49-F238E27FC236}">
                <a16:creationId xmlns:a16="http://schemas.microsoft.com/office/drawing/2014/main" id="{2E527E89-A930-4915-88B1-ADF8279DDB5E}"/>
              </a:ext>
              <a:ext uri="{C183D7F6-B498-43B3-948B-1728B52AA6E4}">
                <adec:decorative xmlns:adec="http://schemas.microsoft.com/office/drawing/2017/decorative" val="1"/>
              </a:ext>
            </a:extLst>
          </p:cNvPr>
          <p:cNvSpPr txBox="1">
            <a:spLocks noChangeArrowheads="1"/>
          </p:cNvSpPr>
          <p:nvPr/>
        </p:nvSpPr>
        <p:spPr bwMode="auto">
          <a:xfrm>
            <a:off x="4378845" y="741363"/>
            <a:ext cx="1082675" cy="246062"/>
          </a:xfrm>
          <a:prstGeom prst="rect">
            <a:avLst/>
          </a:prstGeom>
          <a:solidFill>
            <a:schemeClr val="bg1">
              <a:lumMod val="65000"/>
            </a:schemeClr>
          </a:solidFill>
          <a:ln>
            <a:noFill/>
          </a:ln>
        </p:spPr>
        <p:txBody>
          <a:bodyPr wrap="none" lIns="46800" tIns="0" rIns="46800" bIns="0">
            <a:spAutoFit/>
          </a:bodyPr>
          <a:lstStyle/>
          <a:p>
            <a:pPr>
              <a:defRPr/>
            </a:pPr>
            <a:r>
              <a:rPr lang="fr-FR" altLang="fr-FR" sz="1600" b="1" dirty="0"/>
              <a:t>+ voyelles</a:t>
            </a:r>
          </a:p>
        </p:txBody>
      </p:sp>
      <p:sp>
        <p:nvSpPr>
          <p:cNvPr id="72720" name="ZoneTexte 44">
            <a:extLst>
              <a:ext uri="{FF2B5EF4-FFF2-40B4-BE49-F238E27FC236}">
                <a16:creationId xmlns:a16="http://schemas.microsoft.com/office/drawing/2014/main" id="{CC325987-2F43-491F-ADF8-954E56035253}"/>
              </a:ext>
              <a:ext uri="{C183D7F6-B498-43B3-948B-1728B52AA6E4}">
                <adec:decorative xmlns:adec="http://schemas.microsoft.com/office/drawing/2017/decorative" val="1"/>
              </a:ext>
            </a:extLst>
          </p:cNvPr>
          <p:cNvSpPr txBox="1">
            <a:spLocks noChangeArrowheads="1"/>
          </p:cNvSpPr>
          <p:nvPr/>
        </p:nvSpPr>
        <p:spPr bwMode="auto">
          <a:xfrm>
            <a:off x="6890270" y="733425"/>
            <a:ext cx="1354138" cy="246063"/>
          </a:xfrm>
          <a:prstGeom prst="rect">
            <a:avLst/>
          </a:prstGeom>
          <a:solidFill>
            <a:schemeClr val="bg1">
              <a:lumMod val="65000"/>
            </a:schemeClr>
          </a:solidFill>
          <a:ln>
            <a:noFill/>
          </a:ln>
        </p:spPr>
        <p:txBody>
          <a:bodyPr wrap="none" lIns="46800" tIns="0" rIns="46800" bIns="0">
            <a:spAutoFit/>
          </a:bodyPr>
          <a:lstStyle/>
          <a:p>
            <a:pPr>
              <a:defRPr/>
            </a:pPr>
            <a:r>
              <a:rPr lang="fr-FR" altLang="fr-FR" sz="1600" b="1" dirty="0"/>
              <a:t>+ consonnes</a:t>
            </a:r>
          </a:p>
        </p:txBody>
      </p:sp>
      <p:grpSp>
        <p:nvGrpSpPr>
          <p:cNvPr id="46" name="Groupe 45">
            <a:extLst>
              <a:ext uri="{FF2B5EF4-FFF2-40B4-BE49-F238E27FC236}">
                <a16:creationId xmlns:a16="http://schemas.microsoft.com/office/drawing/2014/main" id="{690BAD51-2018-4449-B081-CE8E23E9A591}"/>
              </a:ext>
              <a:ext uri="{C183D7F6-B498-43B3-948B-1728B52AA6E4}">
                <adec:decorative xmlns:adec="http://schemas.microsoft.com/office/drawing/2017/decorative" val="1"/>
              </a:ext>
            </a:extLst>
          </p:cNvPr>
          <p:cNvGrpSpPr>
            <a:grpSpLocks/>
          </p:cNvGrpSpPr>
          <p:nvPr/>
        </p:nvGrpSpPr>
        <p:grpSpPr bwMode="auto">
          <a:xfrm>
            <a:off x="8459788" y="55563"/>
            <a:ext cx="650875" cy="571500"/>
            <a:chOff x="5066789" y="2079867"/>
            <a:chExt cx="1017379" cy="1017379"/>
          </a:xfrm>
        </p:grpSpPr>
        <p:sp>
          <p:nvSpPr>
            <p:cNvPr id="72" name="Forme libre 8">
              <a:extLst>
                <a:ext uri="{FF2B5EF4-FFF2-40B4-BE49-F238E27FC236}">
                  <a16:creationId xmlns:a16="http://schemas.microsoft.com/office/drawing/2014/main" id="{68AAFE39-00DE-4C8D-B28E-BC0B550699F1}"/>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74771" name="Image 9">
              <a:extLst>
                <a:ext uri="{FF2B5EF4-FFF2-40B4-BE49-F238E27FC236}">
                  <a16:creationId xmlns:a16="http://schemas.microsoft.com/office/drawing/2014/main" id="{6CBBD0B2-0350-4EB9-8BCC-93CF6CD3B0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500"/>
                                        <p:tgtEl>
                                          <p:spTgt spid="4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61"/>
                                        </p:tgtEl>
                                        <p:attrNameLst>
                                          <p:attrName>style.visibility</p:attrName>
                                        </p:attrNameLst>
                                      </p:cBhvr>
                                      <p:to>
                                        <p:strVal val="visible"/>
                                      </p:to>
                                    </p:set>
                                    <p:animEffect transition="in" filter="barn(inVertical)">
                                      <p:cBhvr>
                                        <p:cTn id="17" dur="500"/>
                                        <p:tgtEl>
                                          <p:spTgt spid="6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64"/>
                                        </p:tgtEl>
                                        <p:attrNameLst>
                                          <p:attrName>style.visibility</p:attrName>
                                        </p:attrNameLst>
                                      </p:cBhvr>
                                      <p:to>
                                        <p:strVal val="visible"/>
                                      </p:to>
                                    </p:set>
                                    <p:animEffect transition="in" filter="barn(inVertical)">
                                      <p:cBhvr>
                                        <p:cTn id="22" dur="500"/>
                                        <p:tgtEl>
                                          <p:spTgt spid="6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67"/>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CE9E52B7-0ADE-47F7-9888-D9DFFF99D129}"/>
              </a:ext>
            </a:extLst>
          </p:cNvPr>
          <p:cNvSpPr>
            <a:spLocks noGrp="1"/>
          </p:cNvSpPr>
          <p:nvPr>
            <p:ph type="title"/>
          </p:nvPr>
        </p:nvSpPr>
        <p:spPr>
          <a:xfrm>
            <a:off x="899592" y="1203598"/>
            <a:ext cx="6337300" cy="2881313"/>
          </a:xfrm>
        </p:spPr>
        <p:txBody>
          <a:bodyPr/>
          <a:lstStyle/>
          <a:p>
            <a:pPr marL="571500" indent="-571500">
              <a:buFont typeface="Arial" panose="020B0604020202020204" pitchFamily="34" charset="0"/>
              <a:buChar char="•"/>
              <a:defRPr/>
            </a:pPr>
            <a:r>
              <a:rPr lang="fr-FR" dirty="0"/>
              <a:t>Malentendance</a:t>
            </a:r>
            <a:br>
              <a:rPr lang="fr-FR" dirty="0"/>
            </a:br>
            <a:r>
              <a:rPr lang="fr-FR" dirty="0"/>
              <a:t>&gt;</a:t>
            </a:r>
            <a:r>
              <a:rPr lang="fr-FR" dirty="0">
                <a:solidFill>
                  <a:schemeClr val="bg2"/>
                </a:solidFill>
              </a:rPr>
              <a:t> </a:t>
            </a:r>
            <a:r>
              <a:rPr lang="fr-FR" sz="2600" dirty="0">
                <a:solidFill>
                  <a:schemeClr val="bg2"/>
                </a:solidFill>
                <a:latin typeface="Helvetica 55 Roman" panose="020B0604020202020204" pitchFamily="34" charset="0"/>
              </a:rPr>
              <a:t>moyenne </a:t>
            </a:r>
            <a:r>
              <a:rPr lang="fr-FR" sz="2600" dirty="0">
                <a:solidFill>
                  <a:schemeClr val="bg1"/>
                </a:solidFill>
                <a:latin typeface="Helvetica 55 Roman" panose="020B0604020202020204" pitchFamily="34" charset="0"/>
              </a:rPr>
              <a:t>si cette perte se situe entre 41 et 70 dB (aide auditive indispensable)</a:t>
            </a:r>
            <a:br>
              <a:rPr lang="fr-FR" sz="2600" dirty="0">
                <a:solidFill>
                  <a:schemeClr val="bg1"/>
                </a:solidFill>
                <a:latin typeface="Helvetica 55 Roman" panose="020B0604020202020204" pitchFamily="34" charset="0"/>
              </a:rPr>
            </a:br>
            <a:r>
              <a:rPr lang="fr-FR" dirty="0"/>
              <a:t>&gt; </a:t>
            </a:r>
            <a:r>
              <a:rPr lang="fr-FR" sz="2600" dirty="0">
                <a:solidFill>
                  <a:schemeClr val="bg2"/>
                </a:solidFill>
                <a:latin typeface="Helvetica 55 Roman" panose="020B0604020202020204" pitchFamily="34" charset="0"/>
              </a:rPr>
              <a:t>sévère</a:t>
            </a:r>
            <a:r>
              <a:rPr lang="fr-FR" sz="2600" dirty="0">
                <a:solidFill>
                  <a:schemeClr val="bg1"/>
                </a:solidFill>
                <a:latin typeface="Helvetica 55 Roman" panose="020B0604020202020204" pitchFamily="34" charset="0"/>
              </a:rPr>
              <a:t> pour une perte comprise entre 70 et 90 décibels (lecture sur les lèvres ou rééducation nécessaire)</a:t>
            </a:r>
            <a:br>
              <a:rPr lang="fr-FR" sz="2600" dirty="0">
                <a:solidFill>
                  <a:schemeClr val="bg1"/>
                </a:solidFill>
                <a:latin typeface="Helvetica 55 Roman" panose="020B0604020202020204" pitchFamily="34" charset="0"/>
              </a:rPr>
            </a:br>
            <a:endParaRPr lang="fr-FR" sz="2600" dirty="0">
              <a:latin typeface="Helvetica 55 Roman" panose="020B0604020202020204" pitchFamily="34" charset="0"/>
            </a:endParaRPr>
          </a:p>
        </p:txBody>
      </p:sp>
      <p:grpSp>
        <p:nvGrpSpPr>
          <p:cNvPr id="7" name="Groupe 6">
            <a:extLst>
              <a:ext uri="{FF2B5EF4-FFF2-40B4-BE49-F238E27FC236}">
                <a16:creationId xmlns:a16="http://schemas.microsoft.com/office/drawing/2014/main" id="{5F0642CC-0FCA-4C19-8935-4E5D864BD63A}"/>
              </a:ext>
              <a:ext uri="{C183D7F6-B498-43B3-948B-1728B52AA6E4}">
                <adec:decorative xmlns:adec="http://schemas.microsoft.com/office/drawing/2017/decorative" val="1"/>
              </a:ext>
            </a:extLst>
          </p:cNvPr>
          <p:cNvGrpSpPr>
            <a:grpSpLocks/>
          </p:cNvGrpSpPr>
          <p:nvPr/>
        </p:nvGrpSpPr>
        <p:grpSpPr bwMode="auto">
          <a:xfrm>
            <a:off x="8394700" y="123825"/>
            <a:ext cx="576263" cy="576263"/>
            <a:chOff x="5066789" y="2079867"/>
            <a:chExt cx="1017379" cy="1017379"/>
          </a:xfrm>
        </p:grpSpPr>
        <p:sp>
          <p:nvSpPr>
            <p:cNvPr id="8" name="Forme libre 8">
              <a:extLst>
                <a:ext uri="{FF2B5EF4-FFF2-40B4-BE49-F238E27FC236}">
                  <a16:creationId xmlns:a16="http://schemas.microsoft.com/office/drawing/2014/main" id="{5EB5B369-AF65-4B56-8C8B-A05464138AE0}"/>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78853" name="Image 9">
              <a:extLst>
                <a:ext uri="{FF2B5EF4-FFF2-40B4-BE49-F238E27FC236}">
                  <a16:creationId xmlns:a16="http://schemas.microsoft.com/office/drawing/2014/main" id="{0CBB5066-938F-41B0-B498-EC35308D21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E354F504-EC83-43A6-A956-5C64C43F9EB7}"/>
              </a:ext>
            </a:extLst>
          </p:cNvPr>
          <p:cNvSpPr>
            <a:spLocks noGrp="1"/>
          </p:cNvSpPr>
          <p:nvPr>
            <p:ph type="title"/>
          </p:nvPr>
        </p:nvSpPr>
        <p:spPr>
          <a:xfrm>
            <a:off x="827088" y="1419225"/>
            <a:ext cx="6337300" cy="2881313"/>
          </a:xfrm>
        </p:spPr>
        <p:txBody>
          <a:bodyPr/>
          <a:lstStyle/>
          <a:p>
            <a:pPr>
              <a:defRPr/>
            </a:pPr>
            <a:r>
              <a:rPr lang="fr-FR" dirty="0"/>
              <a:t>Handicap trouble DYS </a:t>
            </a:r>
            <a:br>
              <a:rPr lang="fr-FR" dirty="0"/>
            </a:br>
            <a:r>
              <a:rPr lang="fr-FR" dirty="0"/>
              <a:t>et TDAH</a:t>
            </a:r>
          </a:p>
        </p:txBody>
      </p:sp>
      <p:grpSp>
        <p:nvGrpSpPr>
          <p:cNvPr id="122883" name="Groupe 6">
            <a:extLst>
              <a:ext uri="{FF2B5EF4-FFF2-40B4-BE49-F238E27FC236}">
                <a16:creationId xmlns:a16="http://schemas.microsoft.com/office/drawing/2014/main" id="{05FF07CD-D223-44BC-83E1-92F98D2DF9EF}"/>
              </a:ext>
              <a:ext uri="{C183D7F6-B498-43B3-948B-1728B52AA6E4}">
                <adec:decorative xmlns:adec="http://schemas.microsoft.com/office/drawing/2017/decorative" val="1"/>
              </a:ext>
            </a:extLst>
          </p:cNvPr>
          <p:cNvGrpSpPr>
            <a:grpSpLocks/>
          </p:cNvGrpSpPr>
          <p:nvPr/>
        </p:nvGrpSpPr>
        <p:grpSpPr bwMode="auto">
          <a:xfrm>
            <a:off x="8294688" y="123825"/>
            <a:ext cx="671512" cy="658813"/>
            <a:chOff x="8294688" y="123825"/>
            <a:chExt cx="671512" cy="658813"/>
          </a:xfrm>
        </p:grpSpPr>
        <p:grpSp>
          <p:nvGrpSpPr>
            <p:cNvPr id="122884" name="Groupe 13">
              <a:extLst>
                <a:ext uri="{FF2B5EF4-FFF2-40B4-BE49-F238E27FC236}">
                  <a16:creationId xmlns:a16="http://schemas.microsoft.com/office/drawing/2014/main" id="{8F9A587B-463D-4A87-8909-42024904499C}"/>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8" name="Forme libre 17">
                <a:extLst>
                  <a:ext uri="{FF2B5EF4-FFF2-40B4-BE49-F238E27FC236}">
                    <a16:creationId xmlns:a16="http://schemas.microsoft.com/office/drawing/2014/main" id="{ED904FD6-72D9-45FA-BD2E-7762415503CA}"/>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22888" name="Image 15">
                <a:extLst>
                  <a:ext uri="{FF2B5EF4-FFF2-40B4-BE49-F238E27FC236}">
                    <a16:creationId xmlns:a16="http://schemas.microsoft.com/office/drawing/2014/main" id="{E4BD6A72-55A5-41C6-AAD9-78E0C81C0C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 name="Ellipse 5">
              <a:extLst>
                <a:ext uri="{FF2B5EF4-FFF2-40B4-BE49-F238E27FC236}">
                  <a16:creationId xmlns:a16="http://schemas.microsoft.com/office/drawing/2014/main" id="{A04C368B-D31D-4F1B-9E9B-2C71E0FA2C86}"/>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122886" name="Image 10">
              <a:extLst>
                <a:ext uri="{FF2B5EF4-FFF2-40B4-BE49-F238E27FC236}">
                  <a16:creationId xmlns:a16="http://schemas.microsoft.com/office/drawing/2014/main" id="{97858BAD-D8CD-4BA8-8B42-B559535AC3E1}"/>
                </a:ext>
              </a:extLst>
            </p:cNvPr>
            <p:cNvPicPr>
              <a:picLocks noChangeAspect="1" noChangeArrowheads="1"/>
            </p:cNvPicPr>
            <p:nvPr/>
          </p:nvPicPr>
          <p:blipFill>
            <a:blip r:embed="rId3">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99591" y="268288"/>
            <a:ext cx="6280421" cy="742950"/>
          </a:xfrm>
        </p:spPr>
        <p:txBody>
          <a:bodyPr/>
          <a:lstStyle/>
          <a:p>
            <a:pPr algn="l"/>
            <a:r>
              <a:rPr lang="fr-FR" sz="2700" dirty="0"/>
              <a:t>Entendre mais surtout compréhension des messages parlés</a:t>
            </a:r>
          </a:p>
        </p:txBody>
      </p:sp>
      <p:sp>
        <p:nvSpPr>
          <p:cNvPr id="4" name="Espace réservé du numéro de diapositive 3"/>
          <p:cNvSpPr>
            <a:spLocks noGrp="1"/>
          </p:cNvSpPr>
          <p:nvPr>
            <p:ph type="sldNum" sz="quarter" idx="4294967295"/>
          </p:nvPr>
        </p:nvSpPr>
        <p:spPr>
          <a:xfrm>
            <a:off x="1143000" y="0"/>
            <a:ext cx="0" cy="0"/>
          </a:xfrm>
        </p:spPr>
        <p:txBody>
          <a:bodyPr/>
          <a:lstStyle/>
          <a:p>
            <a:fld id="{12FD2476-7398-4EDB-BFA2-2AC15B0D7589}" type="slidenum">
              <a:rPr lang="fr-FR" smtClean="0"/>
              <a:pPr/>
              <a:t>20</a:t>
            </a:fld>
            <a:endParaRPr lang="fr-FR" dirty="0"/>
          </a:p>
        </p:txBody>
      </p:sp>
      <p:grpSp>
        <p:nvGrpSpPr>
          <p:cNvPr id="10" name="Groupe 14">
            <a:extLst>
              <a:ext uri="{FF2B5EF4-FFF2-40B4-BE49-F238E27FC236}">
                <a16:creationId xmlns:a16="http://schemas.microsoft.com/office/drawing/2014/main" id="{9AA17AC3-6EF1-B90F-B44C-EAA6281C6588}"/>
              </a:ext>
              <a:ext uri="{C183D7F6-B498-43B3-948B-1728B52AA6E4}">
                <adec:decorative xmlns:adec="http://schemas.microsoft.com/office/drawing/2017/decorative" val="1"/>
              </a:ext>
            </a:extLst>
          </p:cNvPr>
          <p:cNvGrpSpPr>
            <a:grpSpLocks/>
          </p:cNvGrpSpPr>
          <p:nvPr/>
        </p:nvGrpSpPr>
        <p:grpSpPr bwMode="auto">
          <a:xfrm>
            <a:off x="8460432" y="52189"/>
            <a:ext cx="490538" cy="432197"/>
            <a:chOff x="5066789" y="2079867"/>
            <a:chExt cx="1017379" cy="1017379"/>
          </a:xfrm>
        </p:grpSpPr>
        <p:sp>
          <p:nvSpPr>
            <p:cNvPr id="13" name="Forme libre 8">
              <a:extLst>
                <a:ext uri="{FF2B5EF4-FFF2-40B4-BE49-F238E27FC236}">
                  <a16:creationId xmlns:a16="http://schemas.microsoft.com/office/drawing/2014/main" id="{D1BA08EB-147A-E8DD-23AE-B891C3F764DB}"/>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150797" tIns="150797" rIns="150797" bIns="150797" spcCol="1270" anchor="ctr"/>
            <a:lstStyle/>
            <a:p>
              <a:pPr algn="ctr" defTabSz="1366838">
                <a:lnSpc>
                  <a:spcPct val="90000"/>
                </a:lnSpc>
                <a:spcAft>
                  <a:spcPct val="35000"/>
                </a:spcAft>
                <a:defRPr/>
              </a:pPr>
              <a:r>
                <a:rPr lang="en-US" sz="1500" dirty="0">
                  <a:solidFill>
                    <a:srgbClr val="FFFFFF"/>
                  </a:solidFill>
                </a:rPr>
                <a:t>   </a:t>
              </a:r>
            </a:p>
          </p:txBody>
        </p:sp>
        <p:pic>
          <p:nvPicPr>
            <p:cNvPr id="14" name="Image 9">
              <a:extLst>
                <a:ext uri="{FF2B5EF4-FFF2-40B4-BE49-F238E27FC236}">
                  <a16:creationId xmlns:a16="http://schemas.microsoft.com/office/drawing/2014/main" id="{CADB1A65-9F74-F840-34A0-79AF0DB30C1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 name="Groupe 37">
            <a:extLst>
              <a:ext uri="{FF2B5EF4-FFF2-40B4-BE49-F238E27FC236}">
                <a16:creationId xmlns:a16="http://schemas.microsoft.com/office/drawing/2014/main" id="{8C475D0B-990D-C08A-D6A7-5374A745801E}"/>
              </a:ext>
              <a:ext uri="{C183D7F6-B498-43B3-948B-1728B52AA6E4}">
                <adec:decorative xmlns:adec="http://schemas.microsoft.com/office/drawing/2017/decorative" val="1"/>
              </a:ext>
            </a:extLst>
          </p:cNvPr>
          <p:cNvGrpSpPr>
            <a:grpSpLocks/>
          </p:cNvGrpSpPr>
          <p:nvPr/>
        </p:nvGrpSpPr>
        <p:grpSpPr bwMode="auto">
          <a:xfrm>
            <a:off x="1773419" y="1131887"/>
            <a:ext cx="5676900" cy="3743325"/>
            <a:chOff x="3491880" y="1275606"/>
            <a:chExt cx="5676900" cy="3743325"/>
          </a:xfrm>
        </p:grpSpPr>
        <p:pic>
          <p:nvPicPr>
            <p:cNvPr id="5" name="Image 4" title="Audiogramme avec indentification du positionnelent">
              <a:extLst>
                <a:ext uri="{FF2B5EF4-FFF2-40B4-BE49-F238E27FC236}">
                  <a16:creationId xmlns:a16="http://schemas.microsoft.com/office/drawing/2014/main" id="{F67A6B6F-3913-C04B-D8C3-27F266050058}"/>
                </a:ext>
              </a:extLst>
            </p:cNvPr>
            <p:cNvPicPr>
              <a:picLocks noChangeAspect="1"/>
            </p:cNvPicPr>
            <p:nvPr/>
          </p:nvPicPr>
          <p:blipFill>
            <a:blip r:embed="rId4"/>
            <a:stretch>
              <a:fillRect/>
            </a:stretch>
          </p:blipFill>
          <p:spPr>
            <a:xfrm>
              <a:off x="3491880" y="1275606"/>
              <a:ext cx="5676900" cy="3743325"/>
            </a:xfrm>
            <a:prstGeom prst="rect">
              <a:avLst/>
            </a:prstGeom>
          </p:spPr>
        </p:pic>
        <p:sp>
          <p:nvSpPr>
            <p:cNvPr id="8" name="ZoneTexte 39">
              <a:extLst>
                <a:ext uri="{FF2B5EF4-FFF2-40B4-BE49-F238E27FC236}">
                  <a16:creationId xmlns:a16="http://schemas.microsoft.com/office/drawing/2014/main" id="{1ADD911A-43C1-229E-BBBE-C288DBFC01AC}"/>
                </a:ext>
              </a:extLst>
            </p:cNvPr>
            <p:cNvSpPr txBox="1">
              <a:spLocks noChangeArrowheads="1"/>
            </p:cNvSpPr>
            <p:nvPr/>
          </p:nvSpPr>
          <p:spPr bwMode="auto">
            <a:xfrm>
              <a:off x="4982654" y="2422059"/>
              <a:ext cx="40908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sz="1100">
                  <a:solidFill>
                    <a:srgbClr val="003E6C"/>
                  </a:solidFill>
                </a:rPr>
                <a:t>z  v</a:t>
              </a:r>
            </a:p>
          </p:txBody>
        </p:sp>
      </p:grpSp>
      <p:graphicFrame>
        <p:nvGraphicFramePr>
          <p:cNvPr id="6" name="Espace réservé du contenu 5">
            <a:extLst>
              <a:ext uri="{FF2B5EF4-FFF2-40B4-BE49-F238E27FC236}">
                <a16:creationId xmlns:a16="http://schemas.microsoft.com/office/drawing/2014/main" id="{9487B99E-5053-A147-0E93-DDB8B65F7D22}"/>
              </a:ext>
            </a:extLst>
          </p:cNvPr>
          <p:cNvGraphicFramePr>
            <a:graphicFrameLocks noGrp="1"/>
          </p:cNvGraphicFramePr>
          <p:nvPr>
            <p:ph sz="half" idx="1"/>
            <p:extLst>
              <p:ext uri="{D42A27DB-BD31-4B8C-83A1-F6EECF244321}">
                <p14:modId xmlns:p14="http://schemas.microsoft.com/office/powerpoint/2010/main" val="3983871893"/>
              </p:ext>
            </p:extLst>
          </p:nvPr>
        </p:nvGraphicFramePr>
        <p:xfrm>
          <a:off x="193743" y="3507854"/>
          <a:ext cx="3159351" cy="1378260"/>
        </p:xfrm>
        <a:graphic>
          <a:graphicData uri="http://schemas.openxmlformats.org/drawingml/2006/table">
            <a:tbl>
              <a:tblPr firstRow="1" bandRow="1">
                <a:tableStyleId>{5C22544A-7EE6-4342-B048-85BDC9FD1C3A}</a:tableStyleId>
              </a:tblPr>
              <a:tblGrid>
                <a:gridCol w="3159351">
                  <a:extLst>
                    <a:ext uri="{9D8B030D-6E8A-4147-A177-3AD203B41FA5}">
                      <a16:colId xmlns:a16="http://schemas.microsoft.com/office/drawing/2014/main" val="20000"/>
                    </a:ext>
                  </a:extLst>
                </a:gridCol>
              </a:tblGrid>
              <a:tr h="0">
                <a:tc>
                  <a:txBody>
                    <a:bodyPr/>
                    <a:lstStyle/>
                    <a:p>
                      <a:pPr algn="ctr"/>
                      <a:r>
                        <a:rPr lang="fr-FR" sz="1400" dirty="0">
                          <a:solidFill>
                            <a:schemeClr val="tx1"/>
                          </a:solidFill>
                        </a:rPr>
                        <a:t>Voyelles dans les basses fréquences</a:t>
                      </a:r>
                    </a:p>
                  </a:txBody>
                  <a:tcPr marL="68580" marR="68580" marT="34290" marB="34290"/>
                </a:tc>
                <a:extLst>
                  <a:ext uri="{0D108BD9-81ED-4DB2-BD59-A6C34878D82A}">
                    <a16:rowId xmlns:a16="http://schemas.microsoft.com/office/drawing/2014/main" val="10000"/>
                  </a:ext>
                </a:extLst>
              </a:tr>
              <a:tr h="617220">
                <a:tc>
                  <a:txBody>
                    <a:bodyPr/>
                    <a:lstStyle/>
                    <a:p>
                      <a:r>
                        <a:rPr lang="fr-FR" sz="1200" b="1" dirty="0"/>
                        <a:t>Donnent du volume au message</a:t>
                      </a:r>
                      <a:r>
                        <a:rPr lang="fr-FR" sz="1200" dirty="0"/>
                        <a:t> parlé : contiennent la plus grande partie de l'énergie sonore</a:t>
                      </a:r>
                    </a:p>
                  </a:txBody>
                  <a:tcPr marL="68580" marR="68580" marT="34290" marB="34290"/>
                </a:tc>
                <a:extLst>
                  <a:ext uri="{0D108BD9-81ED-4DB2-BD59-A6C34878D82A}">
                    <a16:rowId xmlns:a16="http://schemas.microsoft.com/office/drawing/2014/main" val="3944586663"/>
                  </a:ext>
                </a:extLst>
              </a:tr>
              <a:tr h="265740">
                <a:tc>
                  <a:txBody>
                    <a:bodyPr/>
                    <a:lstStyle/>
                    <a:p>
                      <a:r>
                        <a:rPr lang="fr-FR" sz="1200" dirty="0"/>
                        <a:t>Émettent</a:t>
                      </a:r>
                      <a:r>
                        <a:rPr lang="fr-FR" sz="1200" baseline="0" dirty="0"/>
                        <a:t> basses fréquences</a:t>
                      </a:r>
                      <a:endParaRPr lang="fr-FR" sz="1200" dirty="0"/>
                    </a:p>
                  </a:txBody>
                  <a:tcPr marL="68580" marR="68580" marT="34290" marB="34290"/>
                </a:tc>
                <a:extLst>
                  <a:ext uri="{0D108BD9-81ED-4DB2-BD59-A6C34878D82A}">
                    <a16:rowId xmlns:a16="http://schemas.microsoft.com/office/drawing/2014/main" val="10001"/>
                  </a:ext>
                </a:extLst>
              </a:tr>
            </a:tbl>
          </a:graphicData>
        </a:graphic>
      </p:graphicFrame>
      <p:graphicFrame>
        <p:nvGraphicFramePr>
          <p:cNvPr id="15" name="Tableau 14">
            <a:extLst>
              <a:ext uri="{FF2B5EF4-FFF2-40B4-BE49-F238E27FC236}">
                <a16:creationId xmlns:a16="http://schemas.microsoft.com/office/drawing/2014/main" id="{BEA01740-8779-A848-1291-39A6655E5B0A}"/>
              </a:ext>
            </a:extLst>
          </p:cNvPr>
          <p:cNvGraphicFramePr>
            <a:graphicFrameLocks noGrp="1"/>
          </p:cNvGraphicFramePr>
          <p:nvPr>
            <p:extLst>
              <p:ext uri="{D42A27DB-BD31-4B8C-83A1-F6EECF244321}">
                <p14:modId xmlns:p14="http://schemas.microsoft.com/office/powerpoint/2010/main" val="1138005032"/>
              </p:ext>
            </p:extLst>
          </p:nvPr>
        </p:nvGraphicFramePr>
        <p:xfrm>
          <a:off x="5804372" y="3507854"/>
          <a:ext cx="3159351" cy="1378260"/>
        </p:xfrm>
        <a:graphic>
          <a:graphicData uri="http://schemas.openxmlformats.org/drawingml/2006/table">
            <a:tbl>
              <a:tblPr firstRow="1" bandRow="1">
                <a:tableStyleId>{5C22544A-7EE6-4342-B048-85BDC9FD1C3A}</a:tableStyleId>
              </a:tblPr>
              <a:tblGrid>
                <a:gridCol w="3159351">
                  <a:extLst>
                    <a:ext uri="{9D8B030D-6E8A-4147-A177-3AD203B41FA5}">
                      <a16:colId xmlns:a16="http://schemas.microsoft.com/office/drawing/2014/main" val="2612185913"/>
                    </a:ext>
                  </a:extLst>
                </a:gridCol>
              </a:tblGrid>
              <a:tr h="274320">
                <a:tc>
                  <a:txBody>
                    <a:bodyPr/>
                    <a:lstStyle/>
                    <a:p>
                      <a:pPr algn="ctr"/>
                      <a:r>
                        <a:rPr lang="fr-FR" sz="1400" dirty="0">
                          <a:solidFill>
                            <a:schemeClr val="tx1"/>
                          </a:solidFill>
                        </a:rPr>
                        <a:t>Consommes dans les hautes fréquences</a:t>
                      </a:r>
                    </a:p>
                  </a:txBody>
                  <a:tcPr marL="68580" marR="68580" marT="34290" marB="34290"/>
                </a:tc>
                <a:extLst>
                  <a:ext uri="{0D108BD9-81ED-4DB2-BD59-A6C34878D82A}">
                    <a16:rowId xmlns:a16="http://schemas.microsoft.com/office/drawing/2014/main" val="3585802583"/>
                  </a:ext>
                </a:extLst>
              </a:tr>
              <a:tr h="617220">
                <a:tc>
                  <a:txBody>
                    <a:bodyPr/>
                    <a:lstStyle/>
                    <a:p>
                      <a:r>
                        <a:rPr lang="fr-FR" sz="1200" dirty="0"/>
                        <a:t>Permettent la </a:t>
                      </a:r>
                      <a:r>
                        <a:rPr lang="fr-FR" sz="1200" b="1" dirty="0"/>
                        <a:t>compréhension et la distinction de l'information </a:t>
                      </a:r>
                      <a:r>
                        <a:rPr lang="fr-FR" sz="1200" dirty="0"/>
                        <a:t>émise par la voix</a:t>
                      </a:r>
                    </a:p>
                  </a:txBody>
                  <a:tcPr marL="68580" marR="68580" marT="34290" marB="34290"/>
                </a:tc>
                <a:extLst>
                  <a:ext uri="{0D108BD9-81ED-4DB2-BD59-A6C34878D82A}">
                    <a16:rowId xmlns:a16="http://schemas.microsoft.com/office/drawing/2014/main" val="456167511"/>
                  </a:ext>
                </a:extLst>
              </a:tr>
              <a:tr h="2657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200" dirty="0"/>
                        <a:t>Émettent</a:t>
                      </a:r>
                      <a:r>
                        <a:rPr lang="fr-FR" sz="1200" baseline="0" dirty="0"/>
                        <a:t> hautes fréquences</a:t>
                      </a:r>
                      <a:endParaRPr lang="fr-FR" sz="1200" dirty="0"/>
                    </a:p>
                  </a:txBody>
                  <a:tcPr marL="68580" marR="68580" marT="34290" marB="34290"/>
                </a:tc>
                <a:extLst>
                  <a:ext uri="{0D108BD9-81ED-4DB2-BD59-A6C34878D82A}">
                    <a16:rowId xmlns:a16="http://schemas.microsoft.com/office/drawing/2014/main" val="2744931400"/>
                  </a:ext>
                </a:extLst>
              </a:tr>
            </a:tbl>
          </a:graphicData>
        </a:graphic>
      </p:graphicFrame>
    </p:spTree>
    <p:extLst>
      <p:ext uri="{BB962C8B-B14F-4D97-AF65-F5344CB8AC3E}">
        <p14:creationId xmlns:p14="http://schemas.microsoft.com/office/powerpoint/2010/main" val="1404455773"/>
      </p:ext>
    </p:extLst>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A4E2F1-7E50-4246-9275-19A0BF44948F}"/>
              </a:ext>
            </a:extLst>
          </p:cNvPr>
          <p:cNvSpPr>
            <a:spLocks noGrp="1"/>
          </p:cNvSpPr>
          <p:nvPr>
            <p:ph type="title"/>
          </p:nvPr>
        </p:nvSpPr>
        <p:spPr>
          <a:xfrm>
            <a:off x="655638" y="174625"/>
            <a:ext cx="8066087" cy="742950"/>
          </a:xfrm>
        </p:spPr>
        <p:txBody>
          <a:bodyPr/>
          <a:lstStyle/>
          <a:p>
            <a:pPr>
              <a:defRPr/>
            </a:pPr>
            <a:r>
              <a:rPr lang="fr-FR" sz="2600" dirty="0"/>
              <a:t>Types de surdité : </a:t>
            </a:r>
            <a:r>
              <a:rPr lang="fr-FR" sz="2600" dirty="0">
                <a:solidFill>
                  <a:schemeClr val="bg1"/>
                </a:solidFill>
              </a:rPr>
              <a:t>bruits fantômes / sensibilité</a:t>
            </a:r>
          </a:p>
        </p:txBody>
      </p:sp>
      <p:sp>
        <p:nvSpPr>
          <p:cNvPr id="5" name="Espace réservé du texte 4">
            <a:extLst>
              <a:ext uri="{FF2B5EF4-FFF2-40B4-BE49-F238E27FC236}">
                <a16:creationId xmlns:a16="http://schemas.microsoft.com/office/drawing/2014/main" id="{9FE0F176-1C49-4A0F-B201-F418E09301B2}"/>
              </a:ext>
            </a:extLst>
          </p:cNvPr>
          <p:cNvSpPr>
            <a:spLocks noGrp="1"/>
          </p:cNvSpPr>
          <p:nvPr>
            <p:ph sz="half" idx="1"/>
          </p:nvPr>
        </p:nvSpPr>
        <p:spPr>
          <a:xfrm>
            <a:off x="827088" y="1184275"/>
            <a:ext cx="8066087" cy="3651250"/>
          </a:xfrm>
        </p:spPr>
        <p:txBody>
          <a:bodyPr/>
          <a:lstStyle/>
          <a:p>
            <a:pPr>
              <a:defRPr/>
            </a:pPr>
            <a:r>
              <a:rPr lang="fr-FR" sz="1600" dirty="0">
                <a:solidFill>
                  <a:srgbClr val="FF6600"/>
                </a:solidFill>
              </a:rPr>
              <a:t>Acouphènes ou bruits fantômes</a:t>
            </a:r>
          </a:p>
          <a:p>
            <a:pPr marL="419100" lvl="2" indent="-285750">
              <a:spcAft>
                <a:spcPts val="400"/>
              </a:spcAft>
              <a:buFont typeface="Arial" panose="020B0604020202020204" pitchFamily="34" charset="0"/>
              <a:buChar char="•"/>
              <a:defRPr/>
            </a:pPr>
            <a:r>
              <a:rPr lang="fr-FR" dirty="0">
                <a:solidFill>
                  <a:schemeClr val="bg1"/>
                </a:solidFill>
                <a:latin typeface="Helvetica 55 Roman" panose="020B0604020202020204" pitchFamily="34" charset="0"/>
              </a:rPr>
              <a:t>un ou plusieurs son(s) pur(s) = bruits simples entendus</a:t>
            </a:r>
            <a:br>
              <a:rPr lang="fr-FR" dirty="0">
                <a:solidFill>
                  <a:schemeClr val="bg1"/>
                </a:solidFill>
                <a:latin typeface="Helvetica 55 Roman" panose="020B0604020202020204" pitchFamily="34" charset="0"/>
              </a:rPr>
            </a:br>
            <a:r>
              <a:rPr lang="fr-FR" dirty="0">
                <a:solidFill>
                  <a:schemeClr val="bg1"/>
                </a:solidFill>
                <a:latin typeface="Helvetica 55 Roman" panose="020B0604020202020204" pitchFamily="34" charset="0"/>
              </a:rPr>
              <a:t>dans sa tête ou dans ses oreilles qui n'ont aucune origine </a:t>
            </a:r>
            <a:br>
              <a:rPr lang="fr-FR" dirty="0">
                <a:solidFill>
                  <a:schemeClr val="bg1"/>
                </a:solidFill>
                <a:latin typeface="Helvetica 55 Roman" panose="020B0604020202020204" pitchFamily="34" charset="0"/>
              </a:rPr>
            </a:br>
            <a:r>
              <a:rPr lang="fr-FR" dirty="0">
                <a:solidFill>
                  <a:schemeClr val="bg1"/>
                </a:solidFill>
                <a:latin typeface="Helvetica 55 Roman" panose="020B0604020202020204" pitchFamily="34" charset="0"/>
              </a:rPr>
              <a:t>dans le monde extérieur</a:t>
            </a:r>
          </a:p>
          <a:p>
            <a:pPr marL="419100" lvl="2" indent="-285750">
              <a:spcAft>
                <a:spcPts val="400"/>
              </a:spcAft>
              <a:buFont typeface="Arial" panose="020B0604020202020204" pitchFamily="34" charset="0"/>
              <a:buChar char="•"/>
              <a:defRPr/>
            </a:pPr>
            <a:r>
              <a:rPr lang="fr-FR" dirty="0">
                <a:solidFill>
                  <a:schemeClr val="bg1"/>
                </a:solidFill>
                <a:latin typeface="Helvetica 55 Roman" panose="020B0604020202020204" pitchFamily="34" charset="0"/>
              </a:rPr>
              <a:t>Dans le silence </a:t>
            </a:r>
            <a:r>
              <a:rPr lang="fr-FR" dirty="0">
                <a:solidFill>
                  <a:schemeClr val="bg1"/>
                </a:solidFill>
                <a:latin typeface="Helvetica 55 Roman" panose="020B0604020202020204" pitchFamily="34" charset="0"/>
                <a:sym typeface="Wingdings" panose="05000000000000000000" pitchFamily="2" charset="2"/>
              </a:rPr>
              <a:t> </a:t>
            </a:r>
            <a:r>
              <a:rPr lang="fr-FR" dirty="0">
                <a:solidFill>
                  <a:schemeClr val="bg1"/>
                </a:solidFill>
                <a:latin typeface="Helvetica 55 Roman" panose="020B0604020202020204" pitchFamily="34" charset="0"/>
              </a:rPr>
              <a:t>acouphènes plus forts. </a:t>
            </a:r>
          </a:p>
          <a:p>
            <a:pPr marL="419100" lvl="2" indent="-285750">
              <a:spcAft>
                <a:spcPts val="400"/>
              </a:spcAft>
              <a:buFont typeface="Arial" panose="020B0604020202020204" pitchFamily="34" charset="0"/>
              <a:buChar char="•"/>
              <a:defRPr/>
            </a:pPr>
            <a:r>
              <a:rPr lang="fr-FR" dirty="0">
                <a:solidFill>
                  <a:schemeClr val="bg1"/>
                </a:solidFill>
                <a:latin typeface="Helvetica 55 Roman" panose="020B0604020202020204" pitchFamily="34" charset="0"/>
              </a:rPr>
              <a:t>associées à 90% à une perte d’audition oreille interne </a:t>
            </a:r>
            <a:br>
              <a:rPr lang="fr-FR" dirty="0">
                <a:solidFill>
                  <a:schemeClr val="bg1"/>
                </a:solidFill>
                <a:latin typeface="Helvetica 55 Roman" panose="020B0604020202020204" pitchFamily="34" charset="0"/>
              </a:rPr>
            </a:br>
            <a:r>
              <a:rPr lang="fr-FR" dirty="0">
                <a:solidFill>
                  <a:schemeClr val="bg1"/>
                </a:solidFill>
                <a:latin typeface="Helvetica 55 Roman" panose="020B0604020202020204" pitchFamily="34" charset="0"/>
                <a:sym typeface="Wingdings" panose="05000000000000000000" pitchFamily="2" charset="2"/>
              </a:rPr>
              <a:t> </a:t>
            </a:r>
            <a:r>
              <a:rPr lang="fr-FR" dirty="0">
                <a:solidFill>
                  <a:schemeClr val="bg1"/>
                </a:solidFill>
                <a:latin typeface="Helvetica 55 Roman" panose="020B0604020202020204" pitchFamily="34" charset="0"/>
              </a:rPr>
              <a:t>difficulté de discriminer une même Fréquence </a:t>
            </a:r>
          </a:p>
          <a:p>
            <a:pPr>
              <a:defRPr/>
            </a:pPr>
            <a:r>
              <a:rPr lang="fr-FR" sz="1600" dirty="0">
                <a:solidFill>
                  <a:srgbClr val="FF6600"/>
                </a:solidFill>
              </a:rPr>
              <a:t>l’hyperacousie </a:t>
            </a:r>
          </a:p>
          <a:p>
            <a:pPr marL="419100" lvl="2" indent="-285750">
              <a:spcAft>
                <a:spcPts val="400"/>
              </a:spcAft>
              <a:buFont typeface="Arial" panose="020B0604020202020204" pitchFamily="34" charset="0"/>
              <a:buChar char="•"/>
              <a:defRPr/>
            </a:pPr>
            <a:r>
              <a:rPr lang="fr-FR" dirty="0">
                <a:solidFill>
                  <a:schemeClr val="bg1"/>
                </a:solidFill>
                <a:latin typeface="Helvetica 55 Roman" panose="020B0604020202020204" pitchFamily="34" charset="0"/>
              </a:rPr>
              <a:t>Une ambiance à 70dB peut être ressentie à 100dB ou +</a:t>
            </a:r>
          </a:p>
          <a:p>
            <a:pPr marL="419100" lvl="2" indent="-285750">
              <a:spcAft>
                <a:spcPts val="400"/>
              </a:spcAft>
              <a:buFont typeface="Arial" panose="020B0604020202020204" pitchFamily="34" charset="0"/>
              <a:buChar char="•"/>
              <a:defRPr/>
            </a:pPr>
            <a:r>
              <a:rPr lang="fr-FR" dirty="0">
                <a:solidFill>
                  <a:schemeClr val="bg1"/>
                </a:solidFill>
                <a:latin typeface="Helvetica 55 Roman" panose="020B0604020202020204" pitchFamily="34" charset="0"/>
              </a:rPr>
              <a:t>Peut-être liée à une perte auditive mais pas toujours le cas</a:t>
            </a:r>
          </a:p>
          <a:p>
            <a:pPr marL="419100" lvl="2" indent="-285750">
              <a:spcAft>
                <a:spcPts val="400"/>
              </a:spcAft>
              <a:buFont typeface="Arial" panose="020B0604020202020204" pitchFamily="34" charset="0"/>
              <a:buChar char="•"/>
              <a:defRPr/>
            </a:pPr>
            <a:endParaRPr lang="fr-FR" dirty="0"/>
          </a:p>
          <a:p>
            <a:pPr marL="177800" lvl="1" indent="-177800">
              <a:spcBef>
                <a:spcPts val="300"/>
              </a:spcBef>
              <a:defRPr/>
            </a:pPr>
            <a:r>
              <a:rPr lang="fr-FR" sz="1600" dirty="0">
                <a:solidFill>
                  <a:srgbClr val="FF6600"/>
                </a:solidFill>
                <a:latin typeface="Helvetica 65 Medium" panose="020B0604020202020204" pitchFamily="34" charset="0"/>
              </a:rPr>
              <a:t>… Facteurs aggravants : la discrimination dans le bruit</a:t>
            </a:r>
          </a:p>
          <a:p>
            <a:pPr>
              <a:defRPr/>
            </a:pPr>
            <a:endParaRPr lang="fr-FR" dirty="0"/>
          </a:p>
        </p:txBody>
      </p:sp>
      <p:pic>
        <p:nvPicPr>
          <p:cNvPr id="76805" name="Picture 2" descr="Échelle de décibels : À gauche, une barre verticale indique les niveaux sonores, allant de 60 dB à 140 dB, avec des couleurs allant du vert (faible) au rouge (très fort).&#10;&#10;Niveaux sonores :&#10;&#10;140 dB : Explosion&#10;130 dB : Avion au décollage&#10;120 dB : Coup de fusil, corne de brume&#10;110 dB : Marteau piqueur&#10;100 dB : Tronçonneuse, perceuse&#10;90 dB : Cours de récréation&#10;80 dB : Aspirateur&#10;70 dB : Niveau sonore modéré&#10;60 dB : Lave-linge">
            <a:extLst>
              <a:ext uri="{FF2B5EF4-FFF2-40B4-BE49-F238E27FC236}">
                <a16:creationId xmlns:a16="http://schemas.microsoft.com/office/drawing/2014/main" id="{89EDA26E-216C-44FD-BC79-B61B947B9916}"/>
              </a:ext>
              <a:ext uri="{C183D7F6-B498-43B3-948B-1728B52AA6E4}">
                <adec:decorative xmlns:adec="http://schemas.microsoft.com/office/drawing/2017/decorative" val="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69113" y="2346325"/>
            <a:ext cx="1970087" cy="2489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 name="Image 14">
            <a:hlinkClick r:id="rId4" tooltip="acouphènes"/>
            <a:extLst>
              <a:ext uri="{FF2B5EF4-FFF2-40B4-BE49-F238E27FC236}">
                <a16:creationId xmlns:a16="http://schemas.microsoft.com/office/drawing/2014/main" id="{6DDECEC8-CAD7-4960-8B28-D2292E055AD4}"/>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6343650" y="1011238"/>
            <a:ext cx="2495550" cy="1241425"/>
          </a:xfrm>
          <a:prstGeom prst="rect">
            <a:avLst/>
          </a:prstGeom>
        </p:spPr>
      </p:pic>
      <p:sp>
        <p:nvSpPr>
          <p:cNvPr id="4" name="ZoneTexte 3">
            <a:extLst>
              <a:ext uri="{FF2B5EF4-FFF2-40B4-BE49-F238E27FC236}">
                <a16:creationId xmlns:a16="http://schemas.microsoft.com/office/drawing/2014/main" id="{8348F1CD-66D7-8B5B-677D-FFFD1D25CB83}"/>
              </a:ext>
            </a:extLst>
          </p:cNvPr>
          <p:cNvSpPr txBox="1"/>
          <p:nvPr/>
        </p:nvSpPr>
        <p:spPr>
          <a:xfrm>
            <a:off x="2915816" y="4579005"/>
            <a:ext cx="3312368" cy="523220"/>
          </a:xfrm>
          <a:prstGeom prst="rect">
            <a:avLst/>
          </a:prstGeom>
          <a:noFill/>
        </p:spPr>
        <p:txBody>
          <a:bodyPr wrap="square">
            <a:spAutoFit/>
          </a:bodyPr>
          <a:lstStyle/>
          <a:p>
            <a:r>
              <a:rPr lang="fr-FR" altLang="fr-FR" sz="1400" b="1" dirty="0">
                <a:highlight>
                  <a:srgbClr val="FFFF00"/>
                </a:highlight>
                <a:hlinkClick r:id="rId4">
                  <a:extLst>
                    <a:ext uri="{A12FA001-AC4F-418D-AE19-62706E023703}">
                      <ahyp:hlinkClr xmlns:ahyp="http://schemas.microsoft.com/office/drawing/2018/hyperlinkcolor" val="tx"/>
                    </a:ext>
                  </a:extLst>
                </a:hlinkClick>
              </a:rPr>
              <a:t>https://youtu.be/SF7vztZos-I</a:t>
            </a:r>
            <a:endParaRPr lang="fr-FR" altLang="fr-FR" sz="1400" b="1" dirty="0">
              <a:highlight>
                <a:srgbClr val="FFFF00"/>
              </a:highlight>
            </a:endParaRPr>
          </a:p>
          <a:p>
            <a:r>
              <a:rPr lang="fr-FR" altLang="fr-FR" b="1" dirty="0"/>
              <a:t>Jusque 1’11</a:t>
            </a:r>
            <a:endParaRPr lang="fr-FR" altLang="fr-FR" sz="1400" b="1" dirty="0"/>
          </a:p>
        </p:txBody>
      </p:sp>
      <p:grpSp>
        <p:nvGrpSpPr>
          <p:cNvPr id="3" name="Groupe 2">
            <a:extLst>
              <a:ext uri="{FF2B5EF4-FFF2-40B4-BE49-F238E27FC236}">
                <a16:creationId xmlns:a16="http://schemas.microsoft.com/office/drawing/2014/main" id="{9431810B-E18D-AF38-E94E-CAB6F3C3E45C}"/>
              </a:ext>
              <a:ext uri="{C183D7F6-B498-43B3-948B-1728B52AA6E4}">
                <adec:decorative xmlns:adec="http://schemas.microsoft.com/office/drawing/2017/decorative" val="1"/>
              </a:ext>
            </a:extLst>
          </p:cNvPr>
          <p:cNvGrpSpPr>
            <a:grpSpLocks/>
          </p:cNvGrpSpPr>
          <p:nvPr/>
        </p:nvGrpSpPr>
        <p:grpSpPr bwMode="auto">
          <a:xfrm>
            <a:off x="8394700" y="123825"/>
            <a:ext cx="576263" cy="576263"/>
            <a:chOff x="5066789" y="2079867"/>
            <a:chExt cx="1017379" cy="1017379"/>
          </a:xfrm>
        </p:grpSpPr>
        <p:sp>
          <p:nvSpPr>
            <p:cNvPr id="6" name="Forme libre 8">
              <a:extLst>
                <a:ext uri="{FF2B5EF4-FFF2-40B4-BE49-F238E27FC236}">
                  <a16:creationId xmlns:a16="http://schemas.microsoft.com/office/drawing/2014/main" id="{7A60DA30-088E-8A56-A235-022CF9A0DF10}"/>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7" name="Image 9">
              <a:extLst>
                <a:ext uri="{FF2B5EF4-FFF2-40B4-BE49-F238E27FC236}">
                  <a16:creationId xmlns:a16="http://schemas.microsoft.com/office/drawing/2014/main" id="{EC077E57-4DE9-493D-D62D-1B86891B35F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E92DD93-A952-4C8E-A80B-060DF257B7C2}"/>
              </a:ext>
            </a:extLst>
          </p:cNvPr>
          <p:cNvSpPr>
            <a:spLocks noGrp="1"/>
          </p:cNvSpPr>
          <p:nvPr>
            <p:ph type="title"/>
          </p:nvPr>
        </p:nvSpPr>
        <p:spPr>
          <a:xfrm>
            <a:off x="827088" y="268288"/>
            <a:ext cx="8066087" cy="742950"/>
          </a:xfrm>
        </p:spPr>
        <p:txBody>
          <a:bodyPr/>
          <a:lstStyle/>
          <a:p>
            <a:pPr>
              <a:defRPr/>
            </a:pPr>
            <a:r>
              <a:rPr lang="fr-FR" sz="3200" dirty="0"/>
              <a:t>Simulations de malentendance</a:t>
            </a:r>
            <a:br>
              <a:rPr lang="fr-FR" sz="3600" dirty="0"/>
            </a:br>
            <a:r>
              <a:rPr lang="fr-FR" sz="2400" dirty="0"/>
              <a:t>dans différents environnements</a:t>
            </a:r>
          </a:p>
        </p:txBody>
      </p:sp>
      <p:sp>
        <p:nvSpPr>
          <p:cNvPr id="5" name="Espace réservé du texte 4">
            <a:extLst>
              <a:ext uri="{FF2B5EF4-FFF2-40B4-BE49-F238E27FC236}">
                <a16:creationId xmlns:a16="http://schemas.microsoft.com/office/drawing/2014/main" id="{DB35EFEF-77CA-4166-81DF-E561E93B8C96}"/>
              </a:ext>
              <a:ext uri="{C183D7F6-B498-43B3-948B-1728B52AA6E4}">
                <adec:decorative xmlns:adec="http://schemas.microsoft.com/office/drawing/2017/decorative" val="0"/>
              </a:ext>
            </a:extLst>
          </p:cNvPr>
          <p:cNvSpPr>
            <a:spLocks noGrp="1"/>
          </p:cNvSpPr>
          <p:nvPr>
            <p:ph sz="half" idx="1"/>
          </p:nvPr>
        </p:nvSpPr>
        <p:spPr>
          <a:xfrm>
            <a:off x="538956" y="1134194"/>
            <a:ext cx="8066087" cy="3173413"/>
          </a:xfrm>
        </p:spPr>
        <p:txBody>
          <a:bodyPr>
            <a:normAutofit/>
          </a:bodyPr>
          <a:lstStyle/>
          <a:p>
            <a:pPr>
              <a:defRPr/>
            </a:pPr>
            <a:r>
              <a:rPr lang="fr-FR" sz="1600" dirty="0">
                <a:solidFill>
                  <a:schemeClr val="bg1"/>
                </a:solidFill>
              </a:rPr>
              <a:t>simulation en anglais issue de chez </a:t>
            </a:r>
            <a:r>
              <a:rPr lang="en-GB" sz="1600" dirty="0">
                <a:solidFill>
                  <a:schemeClr val="bg1"/>
                </a:solidFill>
              </a:rPr>
              <a:t>Starkey</a:t>
            </a:r>
            <a:endParaRPr lang="fr-FR" sz="1600" dirty="0">
              <a:solidFill>
                <a:schemeClr val="bg1"/>
              </a:solidFill>
            </a:endParaRPr>
          </a:p>
        </p:txBody>
      </p:sp>
      <p:grpSp>
        <p:nvGrpSpPr>
          <p:cNvPr id="6" name="Groupe 5" descr="4 mêmes textes écrit en fonction de la perte auditive chez Starkey et en anglais. Quand la perte est légère que de rares mots absents. Quand perte moyenne il y a plus de mots absents même plusieurs sur un même mot. Et perte sévère  il y a plus de mots absents que présents.&#10;">
            <a:extLst>
              <a:ext uri="{FF2B5EF4-FFF2-40B4-BE49-F238E27FC236}">
                <a16:creationId xmlns:a16="http://schemas.microsoft.com/office/drawing/2014/main" id="{5E9B57BF-1605-4AD4-CEFB-1D86DAB69C11}"/>
              </a:ext>
            </a:extLst>
          </p:cNvPr>
          <p:cNvGrpSpPr/>
          <p:nvPr/>
        </p:nvGrpSpPr>
        <p:grpSpPr>
          <a:xfrm>
            <a:off x="135730" y="1464399"/>
            <a:ext cx="8872537" cy="2743200"/>
            <a:chOff x="236538" y="1916113"/>
            <a:chExt cx="8872537" cy="2743200"/>
          </a:xfrm>
        </p:grpSpPr>
        <p:pic>
          <p:nvPicPr>
            <p:cNvPr id="79877" name="Image 5">
              <a:extLst>
                <a:ext uri="{FF2B5EF4-FFF2-40B4-BE49-F238E27FC236}">
                  <a16:creationId xmlns:a16="http://schemas.microsoft.com/office/drawing/2014/main" id="{AFC6B7FF-96D0-4BE0-8594-DB7E077436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3885"/>
            <a:stretch>
              <a:fillRect/>
            </a:stretch>
          </p:blipFill>
          <p:spPr bwMode="auto">
            <a:xfrm>
              <a:off x="4826000" y="3281363"/>
              <a:ext cx="3976688" cy="137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878" name="Image 8">
              <a:extLst>
                <a:ext uri="{FF2B5EF4-FFF2-40B4-BE49-F238E27FC236}">
                  <a16:creationId xmlns:a16="http://schemas.microsoft.com/office/drawing/2014/main" id="{0823AD66-33A3-47FE-BB1B-1B982B1500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4363" y="1936750"/>
              <a:ext cx="4019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880" name="Image 9">
              <a:extLst>
                <a:ext uri="{FF2B5EF4-FFF2-40B4-BE49-F238E27FC236}">
                  <a16:creationId xmlns:a16="http://schemas.microsoft.com/office/drawing/2014/main" id="{20B2361A-B808-481F-94C9-8A381445CB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4838" y="3281363"/>
              <a:ext cx="40386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881" name="Image 10">
              <a:extLst>
                <a:ext uri="{FF2B5EF4-FFF2-40B4-BE49-F238E27FC236}">
                  <a16:creationId xmlns:a16="http://schemas.microsoft.com/office/drawing/2014/main" id="{5E1FCE78-6050-4F03-A36B-2BD75C367E9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33938" y="1916113"/>
              <a:ext cx="3962400" cy="124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9882" name="ZoneTexte 12">
              <a:extLst>
                <a:ext uri="{FF2B5EF4-FFF2-40B4-BE49-F238E27FC236}">
                  <a16:creationId xmlns:a16="http://schemas.microsoft.com/office/drawing/2014/main" id="{7DBEC56D-0276-445B-8C34-CDAC7288BD91}"/>
                </a:ext>
              </a:extLst>
            </p:cNvPr>
            <p:cNvSpPr txBox="1">
              <a:spLocks noChangeArrowheads="1"/>
            </p:cNvSpPr>
            <p:nvPr/>
          </p:nvSpPr>
          <p:spPr bwMode="auto">
            <a:xfrm rot="-5400000">
              <a:off x="-26987" y="2325688"/>
              <a:ext cx="8953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t>normal</a:t>
              </a:r>
            </a:p>
          </p:txBody>
        </p:sp>
        <p:sp>
          <p:nvSpPr>
            <p:cNvPr id="79883" name="ZoneTexte 15">
              <a:extLst>
                <a:ext uri="{FF2B5EF4-FFF2-40B4-BE49-F238E27FC236}">
                  <a16:creationId xmlns:a16="http://schemas.microsoft.com/office/drawing/2014/main" id="{D1AD96F4-2288-4518-9BE8-FE4E0B2C8774}"/>
                </a:ext>
              </a:extLst>
            </p:cNvPr>
            <p:cNvSpPr txBox="1">
              <a:spLocks noChangeArrowheads="1"/>
            </p:cNvSpPr>
            <p:nvPr/>
          </p:nvSpPr>
          <p:spPr bwMode="auto">
            <a:xfrm rot="-5400000">
              <a:off x="26987" y="3595688"/>
              <a:ext cx="8175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t>légère</a:t>
              </a:r>
            </a:p>
          </p:txBody>
        </p:sp>
        <p:sp>
          <p:nvSpPr>
            <p:cNvPr id="79884" name="ZoneTexte 16">
              <a:extLst>
                <a:ext uri="{FF2B5EF4-FFF2-40B4-BE49-F238E27FC236}">
                  <a16:creationId xmlns:a16="http://schemas.microsoft.com/office/drawing/2014/main" id="{F5033D19-311F-4CF4-8ED9-4E51D7F1FA0D}"/>
                </a:ext>
              </a:extLst>
            </p:cNvPr>
            <p:cNvSpPr txBox="1">
              <a:spLocks noChangeArrowheads="1"/>
            </p:cNvSpPr>
            <p:nvPr/>
          </p:nvSpPr>
          <p:spPr bwMode="auto">
            <a:xfrm rot="-5400000">
              <a:off x="8492332" y="3698081"/>
              <a:ext cx="8636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t>sévère</a:t>
              </a:r>
            </a:p>
          </p:txBody>
        </p:sp>
        <p:sp>
          <p:nvSpPr>
            <p:cNvPr id="79885" name="ZoneTexte 17">
              <a:extLst>
                <a:ext uri="{FF2B5EF4-FFF2-40B4-BE49-F238E27FC236}">
                  <a16:creationId xmlns:a16="http://schemas.microsoft.com/office/drawing/2014/main" id="{0568ABDC-765E-46DE-87E3-A37C3BC77EAA}"/>
                </a:ext>
              </a:extLst>
            </p:cNvPr>
            <p:cNvSpPr txBox="1">
              <a:spLocks noChangeArrowheads="1"/>
            </p:cNvSpPr>
            <p:nvPr/>
          </p:nvSpPr>
          <p:spPr bwMode="auto">
            <a:xfrm rot="-5400000">
              <a:off x="8374857" y="2402681"/>
              <a:ext cx="10985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fr-FR" altLang="fr-FR"/>
                <a:t>modérée</a:t>
              </a:r>
            </a:p>
          </p:txBody>
        </p:sp>
        <p:sp>
          <p:nvSpPr>
            <p:cNvPr id="79888" name="ZoneTexte 2">
              <a:extLst>
                <a:ext uri="{FF2B5EF4-FFF2-40B4-BE49-F238E27FC236}">
                  <a16:creationId xmlns:a16="http://schemas.microsoft.com/office/drawing/2014/main" id="{1A04078B-3C30-43E3-857F-E39D88CA64DE}"/>
                </a:ext>
              </a:extLst>
            </p:cNvPr>
            <p:cNvSpPr txBox="1">
              <a:spLocks noChangeArrowheads="1"/>
            </p:cNvSpPr>
            <p:nvPr/>
          </p:nvSpPr>
          <p:spPr bwMode="auto">
            <a:xfrm>
              <a:off x="4025900" y="2038350"/>
              <a:ext cx="546100" cy="21431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fr-FR" altLang="fr-FR">
                  <a:solidFill>
                    <a:schemeClr val="bg1"/>
                  </a:solidFill>
                </a:rPr>
                <a:t>normal</a:t>
              </a:r>
            </a:p>
          </p:txBody>
        </p:sp>
        <p:sp>
          <p:nvSpPr>
            <p:cNvPr id="79889" name="ZoneTexte 23">
              <a:extLst>
                <a:ext uri="{FF2B5EF4-FFF2-40B4-BE49-F238E27FC236}">
                  <a16:creationId xmlns:a16="http://schemas.microsoft.com/office/drawing/2014/main" id="{AB7483B9-65DF-48D7-9961-3291165C53CB}"/>
                </a:ext>
              </a:extLst>
            </p:cNvPr>
            <p:cNvSpPr txBox="1">
              <a:spLocks noChangeArrowheads="1"/>
            </p:cNvSpPr>
            <p:nvPr/>
          </p:nvSpPr>
          <p:spPr bwMode="auto">
            <a:xfrm>
              <a:off x="4025900" y="3328988"/>
              <a:ext cx="396875" cy="2159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fr-FR" altLang="fr-FR">
                  <a:solidFill>
                    <a:schemeClr val="bg1"/>
                  </a:solidFill>
                </a:rPr>
                <a:t>léger</a:t>
              </a:r>
            </a:p>
          </p:txBody>
        </p:sp>
        <p:sp>
          <p:nvSpPr>
            <p:cNvPr id="79890" name="ZoneTexte 24">
              <a:extLst>
                <a:ext uri="{FF2B5EF4-FFF2-40B4-BE49-F238E27FC236}">
                  <a16:creationId xmlns:a16="http://schemas.microsoft.com/office/drawing/2014/main" id="{B49E6936-051E-4BFE-A68F-269A0340521C}"/>
                </a:ext>
              </a:extLst>
            </p:cNvPr>
            <p:cNvSpPr txBox="1">
              <a:spLocks noChangeArrowheads="1"/>
            </p:cNvSpPr>
            <p:nvPr/>
          </p:nvSpPr>
          <p:spPr bwMode="auto">
            <a:xfrm>
              <a:off x="8053388" y="2000250"/>
              <a:ext cx="735012" cy="2159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fr-FR" altLang="fr-FR">
                  <a:solidFill>
                    <a:schemeClr val="bg1"/>
                  </a:solidFill>
                </a:rPr>
                <a:t>moyenne</a:t>
              </a:r>
            </a:p>
          </p:txBody>
        </p:sp>
        <p:sp>
          <p:nvSpPr>
            <p:cNvPr id="79891" name="ZoneTexte 25">
              <a:extLst>
                <a:ext uri="{FF2B5EF4-FFF2-40B4-BE49-F238E27FC236}">
                  <a16:creationId xmlns:a16="http://schemas.microsoft.com/office/drawing/2014/main" id="{77BEBA72-6727-4E7D-9E40-8ABFD0FCB67F}"/>
                </a:ext>
              </a:extLst>
            </p:cNvPr>
            <p:cNvSpPr txBox="1">
              <a:spLocks noChangeArrowheads="1"/>
            </p:cNvSpPr>
            <p:nvPr/>
          </p:nvSpPr>
          <p:spPr bwMode="auto">
            <a:xfrm>
              <a:off x="8223250" y="3328988"/>
              <a:ext cx="538163" cy="2159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fr-FR" altLang="fr-FR">
                  <a:solidFill>
                    <a:schemeClr val="bg1"/>
                  </a:solidFill>
                </a:rPr>
                <a:t>sévère</a:t>
              </a:r>
            </a:p>
          </p:txBody>
        </p:sp>
      </p:grpSp>
      <p:grpSp>
        <p:nvGrpSpPr>
          <p:cNvPr id="27" name="Groupe 26">
            <a:extLst>
              <a:ext uri="{FF2B5EF4-FFF2-40B4-BE49-F238E27FC236}">
                <a16:creationId xmlns:a16="http://schemas.microsoft.com/office/drawing/2014/main" id="{FD6F4BCF-3480-492F-9B2C-41BA3F23FAAC}"/>
              </a:ext>
              <a:ext uri="{C183D7F6-B498-43B3-948B-1728B52AA6E4}">
                <adec:decorative xmlns:adec="http://schemas.microsoft.com/office/drawing/2017/decorative" val="1"/>
              </a:ext>
            </a:extLst>
          </p:cNvPr>
          <p:cNvGrpSpPr>
            <a:grpSpLocks/>
          </p:cNvGrpSpPr>
          <p:nvPr/>
        </p:nvGrpSpPr>
        <p:grpSpPr bwMode="auto">
          <a:xfrm>
            <a:off x="8459788" y="55563"/>
            <a:ext cx="650875" cy="571500"/>
            <a:chOff x="5066789" y="2079867"/>
            <a:chExt cx="1017379" cy="1017379"/>
          </a:xfrm>
        </p:grpSpPr>
        <p:sp>
          <p:nvSpPr>
            <p:cNvPr id="28" name="Forme libre 8">
              <a:extLst>
                <a:ext uri="{FF2B5EF4-FFF2-40B4-BE49-F238E27FC236}">
                  <a16:creationId xmlns:a16="http://schemas.microsoft.com/office/drawing/2014/main" id="{62E4199C-4282-49F1-8185-C55C39020418}"/>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79894" name="Image 9">
              <a:extLst>
                <a:ext uri="{FF2B5EF4-FFF2-40B4-BE49-F238E27FC236}">
                  <a16:creationId xmlns:a16="http://schemas.microsoft.com/office/drawing/2014/main" id="{D3ADF34C-9200-4216-AA2B-F0541D30440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ZoneTexte 3">
            <a:extLst>
              <a:ext uri="{FF2B5EF4-FFF2-40B4-BE49-F238E27FC236}">
                <a16:creationId xmlns:a16="http://schemas.microsoft.com/office/drawing/2014/main" id="{6473FFC9-369A-4B9D-CDC4-BDD943794FD7}"/>
              </a:ext>
            </a:extLst>
          </p:cNvPr>
          <p:cNvSpPr txBox="1"/>
          <p:nvPr/>
        </p:nvSpPr>
        <p:spPr>
          <a:xfrm>
            <a:off x="342849" y="4182996"/>
            <a:ext cx="6527020" cy="523220"/>
          </a:xfrm>
          <a:prstGeom prst="rect">
            <a:avLst/>
          </a:prstGeom>
          <a:noFill/>
        </p:spPr>
        <p:txBody>
          <a:bodyPr wrap="square">
            <a:spAutoFit/>
          </a:bodyPr>
          <a:lstStyle/>
          <a:p>
            <a:r>
              <a:rPr lang="fr-FR" dirty="0">
                <a:highlight>
                  <a:srgbClr val="FFFF00"/>
                </a:highlight>
                <a:hlinkClick r:id="rId8">
                  <a:extLst>
                    <a:ext uri="{A12FA001-AC4F-418D-AE19-62706E023703}">
                      <ahyp:hlinkClr xmlns:ahyp="http://schemas.microsoft.com/office/drawing/2018/hyperlinkcolor" val="tx"/>
                    </a:ext>
                  </a:extLst>
                </a:hlinkClick>
              </a:rPr>
              <a:t>https://www.cliniqueauditive.com/fr/sante-auditive/simulateur-de-perte-auditive</a:t>
            </a:r>
            <a:endParaRPr lang="fr-FR" dirty="0">
              <a:highlight>
                <a:srgbClr val="FFFF00"/>
              </a:highlight>
            </a:endParaRPr>
          </a:p>
          <a:p>
            <a:endParaRPr lang="fr-FR" dirty="0">
              <a:highlight>
                <a:srgbClr val="FFFF00"/>
              </a:highlight>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FA849C4-7791-4822-A77F-4AB2AF619600}"/>
              </a:ext>
            </a:extLst>
          </p:cNvPr>
          <p:cNvSpPr>
            <a:spLocks noGrp="1"/>
          </p:cNvSpPr>
          <p:nvPr>
            <p:ph type="title"/>
          </p:nvPr>
        </p:nvSpPr>
        <p:spPr>
          <a:xfrm>
            <a:off x="827088" y="268288"/>
            <a:ext cx="8066087" cy="742950"/>
          </a:xfrm>
        </p:spPr>
        <p:txBody>
          <a:bodyPr/>
          <a:lstStyle/>
          <a:p>
            <a:pPr>
              <a:defRPr/>
            </a:pPr>
            <a:r>
              <a:rPr lang="fr-FR" dirty="0">
                <a:solidFill>
                  <a:srgbClr val="FF6600"/>
                </a:solidFill>
              </a:rPr>
              <a:t>les stratégies de tous </a:t>
            </a:r>
            <a:br>
              <a:rPr lang="fr-FR" dirty="0">
                <a:solidFill>
                  <a:srgbClr val="FF6600"/>
                </a:solidFill>
              </a:rPr>
            </a:br>
            <a:r>
              <a:rPr lang="fr-FR" sz="3200" dirty="0">
                <a:solidFill>
                  <a:srgbClr val="FF6600"/>
                </a:solidFill>
                <a:latin typeface="Helvetica 65 Medium" panose="020B0604020202020204" pitchFamily="34" charset="0"/>
              </a:rPr>
              <a:t>suppléance mentale</a:t>
            </a:r>
          </a:p>
        </p:txBody>
      </p:sp>
      <p:sp>
        <p:nvSpPr>
          <p:cNvPr id="3" name="Espace réservé du contenu 2">
            <a:extLst>
              <a:ext uri="{FF2B5EF4-FFF2-40B4-BE49-F238E27FC236}">
                <a16:creationId xmlns:a16="http://schemas.microsoft.com/office/drawing/2014/main" id="{98864626-B374-4E27-9F4B-CE89AD5F4AD9}"/>
              </a:ext>
            </a:extLst>
          </p:cNvPr>
          <p:cNvSpPr>
            <a:spLocks noGrp="1"/>
          </p:cNvSpPr>
          <p:nvPr>
            <p:ph sz="half" idx="1"/>
          </p:nvPr>
        </p:nvSpPr>
        <p:spPr>
          <a:xfrm>
            <a:off x="513048" y="1157160"/>
            <a:ext cx="5473700" cy="3346196"/>
          </a:xfrm>
        </p:spPr>
        <p:txBody>
          <a:bodyPr/>
          <a:lstStyle/>
          <a:p>
            <a:pPr>
              <a:defRPr/>
            </a:pPr>
            <a:r>
              <a:rPr lang="fr-FR" sz="1600" dirty="0">
                <a:solidFill>
                  <a:schemeClr val="bg2"/>
                </a:solidFill>
              </a:rPr>
              <a:t>CONDITIONS :</a:t>
            </a:r>
            <a:endParaRPr lang="fr-FR" sz="1600" dirty="0">
              <a:solidFill>
                <a:schemeClr val="bg1"/>
              </a:solidFill>
            </a:endParaRPr>
          </a:p>
          <a:p>
            <a:pPr marL="285750" indent="-285750">
              <a:buClr>
                <a:srgbClr val="FF6600"/>
              </a:buClr>
              <a:buSzPct val="125000"/>
              <a:buFont typeface="Wingdings" panose="05000000000000000000" pitchFamily="2" charset="2"/>
              <a:buChar char="§"/>
              <a:defRPr/>
            </a:pPr>
            <a:r>
              <a:rPr lang="fr-FR" sz="1500" b="1" dirty="0">
                <a:solidFill>
                  <a:schemeClr val="bg1"/>
                </a:solidFill>
                <a:latin typeface="Helvetica 55 Roman" panose="020B0604020202020204" pitchFamily="34" charset="0"/>
              </a:rPr>
              <a:t>connaissance du contexte </a:t>
            </a:r>
            <a:endParaRPr lang="fr-FR" sz="1500" dirty="0">
              <a:solidFill>
                <a:schemeClr val="bg1"/>
              </a:solidFill>
              <a:latin typeface="Helvetica 55 Roman" panose="020B0604020202020204" pitchFamily="34" charset="0"/>
            </a:endParaRPr>
          </a:p>
          <a:p>
            <a:pPr marL="285750" indent="-285750">
              <a:buClr>
                <a:srgbClr val="FF6600"/>
              </a:buClr>
              <a:buSzPct val="125000"/>
              <a:buFont typeface="Wingdings" panose="05000000000000000000" pitchFamily="2" charset="2"/>
              <a:buChar char="§"/>
              <a:defRPr/>
            </a:pPr>
            <a:r>
              <a:rPr lang="fr-FR" sz="1500" b="1" dirty="0">
                <a:solidFill>
                  <a:schemeClr val="bg1"/>
                </a:solidFill>
                <a:latin typeface="Helvetica 55 Roman" panose="020B0604020202020204" pitchFamily="34" charset="0"/>
              </a:rPr>
              <a:t>voyelles « teintées » par la consonne avant  : </a:t>
            </a:r>
            <a:br>
              <a:rPr lang="fr-FR" sz="1500" dirty="0">
                <a:solidFill>
                  <a:schemeClr val="bg1"/>
                </a:solidFill>
                <a:latin typeface="Helvetica 55 Roman" panose="020B0604020202020204" pitchFamily="34" charset="0"/>
              </a:rPr>
            </a:br>
            <a:r>
              <a:rPr lang="fr-FR" sz="1500" dirty="0">
                <a:solidFill>
                  <a:schemeClr val="bg2"/>
                </a:solidFill>
                <a:latin typeface="Helvetica 55 Roman" panose="020B0604020202020204" pitchFamily="34" charset="0"/>
              </a:rPr>
              <a:t>le risque c’est que la personne va douter !</a:t>
            </a:r>
            <a:endParaRPr lang="fr-FR" dirty="0">
              <a:solidFill>
                <a:schemeClr val="bg2"/>
              </a:solidFill>
            </a:endParaRPr>
          </a:p>
          <a:p>
            <a:pPr>
              <a:spcBef>
                <a:spcPts val="1800"/>
              </a:spcBef>
              <a:defRPr/>
            </a:pPr>
            <a:r>
              <a:rPr lang="fr-FR" sz="1600" dirty="0">
                <a:solidFill>
                  <a:schemeClr val="bg2"/>
                </a:solidFill>
              </a:rPr>
              <a:t>ATTENTION à porter :</a:t>
            </a:r>
            <a:endParaRPr lang="fr-FR" sz="1600" dirty="0">
              <a:solidFill>
                <a:schemeClr val="bg1"/>
              </a:solidFill>
            </a:endParaRPr>
          </a:p>
          <a:p>
            <a:pPr marL="285750" indent="-285750">
              <a:buClr>
                <a:srgbClr val="FF6600"/>
              </a:buClr>
              <a:buSzPct val="125000"/>
              <a:buFont typeface="Wingdings" panose="05000000000000000000" pitchFamily="2" charset="2"/>
              <a:buChar char="§"/>
              <a:defRPr/>
            </a:pPr>
            <a:r>
              <a:rPr lang="fr-FR" sz="1500" dirty="0">
                <a:solidFill>
                  <a:schemeClr val="bg1"/>
                </a:solidFill>
                <a:latin typeface="Helvetica 55 Roman" panose="020B0604020202020204" pitchFamily="34" charset="0"/>
              </a:rPr>
              <a:t>Plus la surdité est sévère et plus l’attention est intense</a:t>
            </a:r>
          </a:p>
          <a:p>
            <a:pPr marL="285750" indent="-285750">
              <a:buClr>
                <a:srgbClr val="FF6600"/>
              </a:buClr>
              <a:buSzPct val="125000"/>
              <a:buFont typeface="Wingdings" panose="05000000000000000000" pitchFamily="2" charset="2"/>
              <a:buChar char="§"/>
              <a:defRPr/>
            </a:pPr>
            <a:r>
              <a:rPr lang="fr-FR" sz="1500" dirty="0">
                <a:solidFill>
                  <a:schemeClr val="bg1"/>
                </a:solidFill>
                <a:latin typeface="Helvetica 55 Roman" panose="020B0604020202020204" pitchFamily="34" charset="0"/>
              </a:rPr>
              <a:t>la personne « décrochera » facilement =&gt; </a:t>
            </a:r>
            <a:r>
              <a:rPr lang="fr-FR" sz="1500" dirty="0">
                <a:solidFill>
                  <a:schemeClr val="bg1"/>
                </a:solidFill>
                <a:latin typeface="Helvetica 55 Roman" panose="020B0604020202020204" pitchFamily="34" charset="0"/>
                <a:sym typeface="Wingdings" panose="05000000000000000000" pitchFamily="2" charset="2"/>
              </a:rPr>
              <a:t>fatigue</a:t>
            </a:r>
            <a:endParaRPr lang="fr-FR" sz="1500" dirty="0">
              <a:solidFill>
                <a:schemeClr val="bg1"/>
              </a:solidFill>
              <a:sym typeface="Wingdings" panose="05000000000000000000" pitchFamily="2" charset="2"/>
            </a:endParaRPr>
          </a:p>
          <a:p>
            <a:pPr>
              <a:spcBef>
                <a:spcPts val="1800"/>
              </a:spcBef>
              <a:defRPr/>
            </a:pPr>
            <a:r>
              <a:rPr lang="fr-FR" sz="1500" dirty="0">
                <a:solidFill>
                  <a:srgbClr val="FF6600"/>
                </a:solidFill>
                <a:latin typeface="Helvetica 55 Roman" panose="020B0604020202020204" pitchFamily="34" charset="0"/>
                <a:sym typeface="Wingdings" panose="05000000000000000000" pitchFamily="2" charset="2"/>
              </a:rPr>
              <a:t> </a:t>
            </a:r>
            <a:r>
              <a:rPr lang="fr-FR" sz="1500" dirty="0">
                <a:solidFill>
                  <a:schemeClr val="bg1"/>
                </a:solidFill>
                <a:latin typeface="Helvetica 55 Roman" panose="020B0604020202020204" pitchFamily="34" charset="0"/>
                <a:sym typeface="Wingdings" panose="05000000000000000000" pitchFamily="2" charset="2"/>
              </a:rPr>
              <a:t>quiproquos et les gens s’isolent socialement pour ne plus être soumis à des situations pénibles</a:t>
            </a:r>
            <a:endParaRPr lang="fr-FR" sz="1500" dirty="0">
              <a:solidFill>
                <a:schemeClr val="bg1"/>
              </a:solidFill>
              <a:latin typeface="Helvetica 55 Roman" panose="020B0604020202020204" pitchFamily="34" charset="0"/>
            </a:endParaRPr>
          </a:p>
          <a:p>
            <a:pPr marL="285750">
              <a:buFont typeface="Arial" panose="020B0604020202020204" pitchFamily="34" charset="0"/>
              <a:buChar char="•"/>
              <a:defRPr/>
            </a:pPr>
            <a:endParaRPr lang="fr-FR" dirty="0">
              <a:solidFill>
                <a:schemeClr val="bg1"/>
              </a:solidFill>
              <a:sym typeface="Wingdings" panose="05000000000000000000" pitchFamily="2" charset="2"/>
            </a:endParaRPr>
          </a:p>
        </p:txBody>
      </p:sp>
      <p:pic>
        <p:nvPicPr>
          <p:cNvPr id="81924" name="Image 1" descr="L'image illustre les effets de la perte auditive sur la compréhension des mots, en se concentrant sur le mot &quot;GATEAU&quot; avec une perte dans les aigus.&#10;Le G et le T de gâteau seront confondus et la personne hésitera à savoir si c'est le mot Gateau, Rateau ou Bateau">
            <a:extLst>
              <a:ext uri="{FF2B5EF4-FFF2-40B4-BE49-F238E27FC236}">
                <a16:creationId xmlns:a16="http://schemas.microsoft.com/office/drawing/2014/main" id="{15F0BCA1-4157-41AE-A4DC-C8E44C7AB9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4638" y="368300"/>
            <a:ext cx="3062287" cy="20843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81930" name="Picture 2">
            <a:extLst>
              <a:ext uri="{FF2B5EF4-FFF2-40B4-BE49-F238E27FC236}">
                <a16:creationId xmlns:a16="http://schemas.microsoft.com/office/drawing/2014/main" id="{42D89CE7-DBFD-4D62-9441-B0EED824384C}"/>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62318" y="3491038"/>
            <a:ext cx="1030857" cy="560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ZoneTexte 7">
            <a:extLst>
              <a:ext uri="{FF2B5EF4-FFF2-40B4-BE49-F238E27FC236}">
                <a16:creationId xmlns:a16="http://schemas.microsoft.com/office/drawing/2014/main" id="{F5BCC68F-6749-439B-8881-FD966B42A3D1}"/>
              </a:ext>
            </a:extLst>
          </p:cNvPr>
          <p:cNvSpPr txBox="1"/>
          <p:nvPr/>
        </p:nvSpPr>
        <p:spPr bwMode="auto">
          <a:xfrm>
            <a:off x="6611940" y="2500314"/>
            <a:ext cx="1585912" cy="2554287"/>
          </a:xfrm>
          <a:prstGeom prst="rect">
            <a:avLst/>
          </a:prstGeom>
          <a:noFill/>
          <a:ln>
            <a:solidFill>
              <a:schemeClr val="bg1"/>
            </a:solidFill>
          </a:ln>
        </p:spPr>
        <p:txBody>
          <a:bodyPr wrap="none">
            <a:spAutoFit/>
          </a:bodyPr>
          <a:lstStyle/>
          <a:p>
            <a:pPr>
              <a:defRPr/>
            </a:pPr>
            <a:r>
              <a:rPr lang="fr-FR" sz="1600" cap="small" dirty="0">
                <a:solidFill>
                  <a:schemeClr val="bg2"/>
                </a:solidFill>
                <a:latin typeface="+mn-lt"/>
              </a:rPr>
              <a:t>Sosies labiaux</a:t>
            </a:r>
          </a:p>
          <a:p>
            <a:pPr>
              <a:defRPr/>
            </a:pPr>
            <a:r>
              <a:rPr lang="fr-FR" sz="1600" cap="small" dirty="0">
                <a:solidFill>
                  <a:schemeClr val="bg1"/>
                </a:solidFill>
              </a:rPr>
              <a:t>ai = ê = é = in</a:t>
            </a:r>
          </a:p>
          <a:p>
            <a:pPr>
              <a:defRPr/>
            </a:pPr>
            <a:r>
              <a:rPr lang="fr-FR" sz="1600" cap="small" dirty="0">
                <a:solidFill>
                  <a:schemeClr val="bg1"/>
                </a:solidFill>
              </a:rPr>
              <a:t>o = on</a:t>
            </a:r>
          </a:p>
          <a:p>
            <a:pPr>
              <a:defRPr/>
            </a:pPr>
            <a:r>
              <a:rPr lang="fr-FR" sz="1600" cap="small" dirty="0">
                <a:solidFill>
                  <a:schemeClr val="bg1"/>
                </a:solidFill>
              </a:rPr>
              <a:t>u = ou</a:t>
            </a:r>
          </a:p>
          <a:p>
            <a:pPr>
              <a:defRPr/>
            </a:pPr>
            <a:r>
              <a:rPr lang="fr-FR" sz="1600" cap="small" dirty="0">
                <a:solidFill>
                  <a:schemeClr val="bg1"/>
                </a:solidFill>
              </a:rPr>
              <a:t>p = b = m</a:t>
            </a:r>
          </a:p>
          <a:p>
            <a:pPr>
              <a:defRPr/>
            </a:pPr>
            <a:r>
              <a:rPr lang="fr-FR" sz="1600" cap="small" dirty="0">
                <a:solidFill>
                  <a:schemeClr val="bg1"/>
                </a:solidFill>
              </a:rPr>
              <a:t>f = v</a:t>
            </a:r>
          </a:p>
          <a:p>
            <a:pPr>
              <a:defRPr/>
            </a:pPr>
            <a:r>
              <a:rPr lang="fr-FR" sz="1600" cap="small" dirty="0" err="1">
                <a:solidFill>
                  <a:schemeClr val="bg1"/>
                </a:solidFill>
              </a:rPr>
              <a:t>ch</a:t>
            </a:r>
            <a:r>
              <a:rPr lang="fr-FR" sz="1600" cap="small" dirty="0">
                <a:solidFill>
                  <a:schemeClr val="bg1"/>
                </a:solidFill>
              </a:rPr>
              <a:t> = j</a:t>
            </a:r>
          </a:p>
          <a:p>
            <a:pPr>
              <a:defRPr/>
            </a:pPr>
            <a:r>
              <a:rPr lang="fr-FR" sz="1600" cap="small" dirty="0">
                <a:solidFill>
                  <a:schemeClr val="bg1"/>
                </a:solidFill>
              </a:rPr>
              <a:t>t = d = n</a:t>
            </a:r>
          </a:p>
          <a:p>
            <a:pPr>
              <a:defRPr/>
            </a:pPr>
            <a:r>
              <a:rPr lang="fr-FR" sz="1600" cap="small" dirty="0">
                <a:solidFill>
                  <a:schemeClr val="bg1"/>
                </a:solidFill>
              </a:rPr>
              <a:t>s = z</a:t>
            </a:r>
          </a:p>
          <a:p>
            <a:pPr>
              <a:defRPr/>
            </a:pPr>
            <a:r>
              <a:rPr lang="fr-FR" sz="1600" cap="small" dirty="0">
                <a:solidFill>
                  <a:schemeClr val="bg1"/>
                </a:solidFill>
              </a:rPr>
              <a:t>k = g = r</a:t>
            </a:r>
          </a:p>
        </p:txBody>
      </p:sp>
      <p:sp>
        <p:nvSpPr>
          <p:cNvPr id="5" name="ZoneTexte 4">
            <a:extLst>
              <a:ext uri="{FF2B5EF4-FFF2-40B4-BE49-F238E27FC236}">
                <a16:creationId xmlns:a16="http://schemas.microsoft.com/office/drawing/2014/main" id="{0E1F6E1E-B4EE-FD99-BDE7-DBB8A5794225}"/>
              </a:ext>
            </a:extLst>
          </p:cNvPr>
          <p:cNvSpPr txBox="1"/>
          <p:nvPr/>
        </p:nvSpPr>
        <p:spPr>
          <a:xfrm>
            <a:off x="2699793" y="4503355"/>
            <a:ext cx="3744416" cy="338554"/>
          </a:xfrm>
          <a:prstGeom prst="rect">
            <a:avLst/>
          </a:prstGeom>
          <a:noFill/>
        </p:spPr>
        <p:txBody>
          <a:bodyPr wrap="square">
            <a:spAutoFit/>
          </a:bodyPr>
          <a:lstStyle/>
          <a:p>
            <a:pPr>
              <a:defRPr/>
            </a:pPr>
            <a:r>
              <a:rPr lang="fr-FR" sz="1600" b="1" dirty="0">
                <a:highlight>
                  <a:srgbClr val="FFFF00"/>
                </a:highlight>
                <a:hlinkClick r:id="rId5" tooltip="test lecture labiale">
                  <a:extLst>
                    <a:ext uri="{A12FA001-AC4F-418D-AE19-62706E023703}">
                      <ahyp:hlinkClr xmlns:ahyp="http://schemas.microsoft.com/office/drawing/2018/hyperlinkcolor" val="tx"/>
                    </a:ext>
                  </a:extLst>
                </a:hlinkClick>
              </a:rPr>
              <a:t>Lien vidéo test lecture labiale</a:t>
            </a:r>
            <a:endParaRPr lang="fr-FR" sz="1600" b="1" dirty="0">
              <a:highlight>
                <a:srgbClr val="FFFF00"/>
              </a:highlight>
            </a:endParaRPr>
          </a:p>
        </p:txBody>
      </p:sp>
      <p:grpSp>
        <p:nvGrpSpPr>
          <p:cNvPr id="9" name="Groupe 8">
            <a:extLst>
              <a:ext uri="{FF2B5EF4-FFF2-40B4-BE49-F238E27FC236}">
                <a16:creationId xmlns:a16="http://schemas.microsoft.com/office/drawing/2014/main" id="{DBE8B342-A6D3-45B7-8B5A-F76BE4B41FEF}"/>
              </a:ext>
              <a:ext uri="{C183D7F6-B498-43B3-948B-1728B52AA6E4}">
                <adec:decorative xmlns:adec="http://schemas.microsoft.com/office/drawing/2017/decorative" val="1"/>
              </a:ext>
            </a:extLst>
          </p:cNvPr>
          <p:cNvGrpSpPr>
            <a:grpSpLocks/>
          </p:cNvGrpSpPr>
          <p:nvPr/>
        </p:nvGrpSpPr>
        <p:grpSpPr bwMode="auto">
          <a:xfrm>
            <a:off x="8459788" y="55563"/>
            <a:ext cx="650875" cy="571500"/>
            <a:chOff x="5066789" y="2079867"/>
            <a:chExt cx="1017379" cy="1017379"/>
          </a:xfrm>
        </p:grpSpPr>
        <p:sp>
          <p:nvSpPr>
            <p:cNvPr id="10" name="Forme libre 8">
              <a:extLst>
                <a:ext uri="{FF2B5EF4-FFF2-40B4-BE49-F238E27FC236}">
                  <a16:creationId xmlns:a16="http://schemas.microsoft.com/office/drawing/2014/main" id="{54F2A3A0-AA7D-4B28-8109-36DDE893A42F}"/>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81928" name="Image 9">
              <a:extLst>
                <a:ext uri="{FF2B5EF4-FFF2-40B4-BE49-F238E27FC236}">
                  <a16:creationId xmlns:a16="http://schemas.microsoft.com/office/drawing/2014/main" id="{E567C9F8-3909-41FF-B370-C3BE3D2FBC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E34130-BE24-4A84-9C42-68C77EAACA4A}"/>
              </a:ext>
            </a:extLst>
          </p:cNvPr>
          <p:cNvSpPr>
            <a:spLocks noGrp="1"/>
          </p:cNvSpPr>
          <p:nvPr>
            <p:ph type="title"/>
          </p:nvPr>
        </p:nvSpPr>
        <p:spPr>
          <a:xfrm>
            <a:off x="127276" y="-20638"/>
            <a:ext cx="8037238" cy="454026"/>
          </a:xfrm>
          <a:solidFill>
            <a:schemeClr val="tx1">
              <a:lumMod val="95000"/>
              <a:lumOff val="5000"/>
            </a:schemeClr>
          </a:solidFill>
        </p:spPr>
        <p:txBody>
          <a:bodyPr/>
          <a:lstStyle/>
          <a:p>
            <a:pPr algn="ctr">
              <a:defRPr/>
            </a:pPr>
            <a:r>
              <a:rPr lang="fr-FR" dirty="0">
                <a:solidFill>
                  <a:srgbClr val="FF6600"/>
                </a:solidFill>
              </a:rPr>
              <a:t>Comprendre difficultés malentendance sur poste de travail</a:t>
            </a:r>
          </a:p>
        </p:txBody>
      </p:sp>
      <p:pic>
        <p:nvPicPr>
          <p:cNvPr id="88066" name="Image 43">
            <a:extLst>
              <a:ext uri="{FF2B5EF4-FFF2-40B4-BE49-F238E27FC236}">
                <a16:creationId xmlns:a16="http://schemas.microsoft.com/office/drawing/2014/main" id="{76FC0CE0-8D20-44B4-AF2C-5640F7DBC4A7}"/>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850"/>
          <a:stretch>
            <a:fillRect/>
          </a:stretch>
        </p:blipFill>
        <p:spPr bwMode="auto">
          <a:xfrm>
            <a:off x="3778250" y="3436938"/>
            <a:ext cx="2062163" cy="137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075" name="Image 9" descr="une vue d'une position de travail numérique comprenant un écran de PC, clavier et souris, un smartphone, un casque, agenda et magazines, des crayons, une montre électronique.&#10;Ce qui peut poser problème en fonction de l'atteinte et sa gravité ce sera entendre avec ses réglages d'aides auditives sur PC et smartphone. La forme du casque si des personnes souhaitent avoir en plus un casque par dessus les aides auditives.&#10;Les outils de compensation pourront être une connexion Bluetooth et prévoir une clé BT, un casque circum aural pour que les coussinets ne touchent pas ses aides auditives et fassent larsen. Fonction BT native du mobile mais attention compatibilité des Codecs.&#10;Toutes les compensations seront vues en fonction de l'appareillage de la personne vu avec l'audioprothériste&#10;">
            <a:extLst>
              <a:ext uri="{FF2B5EF4-FFF2-40B4-BE49-F238E27FC236}">
                <a16:creationId xmlns:a16="http://schemas.microsoft.com/office/drawing/2014/main" id="{97925625-434B-478D-8E13-9BE95C0227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800" y="331788"/>
            <a:ext cx="9058275" cy="447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077" name="Espace réservé du contenu 10">
            <a:extLst>
              <a:ext uri="{FF2B5EF4-FFF2-40B4-BE49-F238E27FC236}">
                <a16:creationId xmlns:a16="http://schemas.microsoft.com/office/drawing/2014/main" id="{31C249A4-DAD0-472B-92D2-DA85ED187964}"/>
              </a:ext>
              <a:ext uri="{C183D7F6-B498-43B3-948B-1728B52AA6E4}">
                <adec:decorative xmlns:adec="http://schemas.microsoft.com/office/drawing/2017/decorative" val="1"/>
              </a:ext>
            </a:extLst>
          </p:cNvPr>
          <p:cNvPicPr>
            <a:picLocks noChangeArrowheads="1"/>
          </p:cNvPicPr>
          <p:nvPr/>
        </p:nvPicPr>
        <p:blipFill>
          <a:blip r:embed="rId5">
            <a:extLst>
              <a:ext uri="{28A0092B-C50C-407E-A947-70E740481C1C}">
                <a14:useLocalDpi xmlns:a14="http://schemas.microsoft.com/office/drawing/2010/main" val="0"/>
              </a:ext>
            </a:extLst>
          </a:blip>
          <a:srcRect t="4005" b="15100"/>
          <a:stretch>
            <a:fillRect/>
          </a:stretch>
        </p:blipFill>
        <p:spPr bwMode="auto">
          <a:xfrm>
            <a:off x="3044825" y="781050"/>
            <a:ext cx="3328988" cy="181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 name="Groupe 3">
            <a:extLst>
              <a:ext uri="{FF2B5EF4-FFF2-40B4-BE49-F238E27FC236}">
                <a16:creationId xmlns:a16="http://schemas.microsoft.com/office/drawing/2014/main" id="{A376B70F-30B3-1FE1-8E67-34687090F67F}"/>
              </a:ext>
              <a:ext uri="{C183D7F6-B498-43B3-948B-1728B52AA6E4}">
                <adec:decorative xmlns:adec="http://schemas.microsoft.com/office/drawing/2017/decorative" val="1"/>
              </a:ext>
            </a:extLst>
          </p:cNvPr>
          <p:cNvGrpSpPr/>
          <p:nvPr/>
        </p:nvGrpSpPr>
        <p:grpSpPr>
          <a:xfrm>
            <a:off x="977900" y="835025"/>
            <a:ext cx="4887913" cy="3557588"/>
            <a:chOff x="977900" y="835025"/>
            <a:chExt cx="4887913" cy="3557588"/>
          </a:xfrm>
        </p:grpSpPr>
        <p:grpSp>
          <p:nvGrpSpPr>
            <p:cNvPr id="88078" name="Groupe 27">
              <a:extLst>
                <a:ext uri="{FF2B5EF4-FFF2-40B4-BE49-F238E27FC236}">
                  <a16:creationId xmlns:a16="http://schemas.microsoft.com/office/drawing/2014/main" id="{759B358C-6B1C-4490-80E8-AF1EA133D894}"/>
                </a:ext>
              </a:extLst>
            </p:cNvPr>
            <p:cNvGrpSpPr>
              <a:grpSpLocks/>
            </p:cNvGrpSpPr>
            <p:nvPr/>
          </p:nvGrpSpPr>
          <p:grpSpPr bwMode="auto">
            <a:xfrm>
              <a:off x="3541713" y="835025"/>
              <a:ext cx="2324100" cy="1736725"/>
              <a:chOff x="9214172" y="504732"/>
              <a:chExt cx="1810840" cy="1366580"/>
            </a:xfrm>
          </p:grpSpPr>
          <p:cxnSp>
            <p:nvCxnSpPr>
              <p:cNvPr id="56" name="Connecteur droit 55">
                <a:extLst>
                  <a:ext uri="{FF2B5EF4-FFF2-40B4-BE49-F238E27FC236}">
                    <a16:creationId xmlns:a16="http://schemas.microsoft.com/office/drawing/2014/main" id="{B946D15A-7D17-466D-A04E-DA71C42BC14E}"/>
                  </a:ext>
                </a:extLst>
              </p:cNvPr>
              <p:cNvCxnSpPr/>
              <p:nvPr/>
            </p:nvCxnSpPr>
            <p:spPr>
              <a:xfrm flipH="1">
                <a:off x="9222830" y="534712"/>
                <a:ext cx="1802182" cy="1265399"/>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57" name="Connecteur droit 56">
                <a:extLst>
                  <a:ext uri="{FF2B5EF4-FFF2-40B4-BE49-F238E27FC236}">
                    <a16:creationId xmlns:a16="http://schemas.microsoft.com/office/drawing/2014/main" id="{A2F9D481-AA21-4582-AF7F-35685B30F1A1}"/>
                  </a:ext>
                </a:extLst>
              </p:cNvPr>
              <p:cNvCxnSpPr>
                <a:cxnSpLocks/>
              </p:cNvCxnSpPr>
              <p:nvPr/>
            </p:nvCxnSpPr>
            <p:spPr>
              <a:xfrm flipH="1" flipV="1">
                <a:off x="9214172" y="504732"/>
                <a:ext cx="1802181" cy="1366580"/>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grpSp>
          <p:nvGrpSpPr>
            <p:cNvPr id="88079" name="Groupe 27">
              <a:extLst>
                <a:ext uri="{FF2B5EF4-FFF2-40B4-BE49-F238E27FC236}">
                  <a16:creationId xmlns:a16="http://schemas.microsoft.com/office/drawing/2014/main" id="{CEC3FC59-ABFF-40CB-BD9E-E61B29744B3F}"/>
                </a:ext>
              </a:extLst>
            </p:cNvPr>
            <p:cNvGrpSpPr>
              <a:grpSpLocks/>
            </p:cNvGrpSpPr>
            <p:nvPr/>
          </p:nvGrpSpPr>
          <p:grpSpPr bwMode="auto">
            <a:xfrm>
              <a:off x="977900" y="3540125"/>
              <a:ext cx="1030288" cy="852488"/>
              <a:chOff x="9214172" y="504732"/>
              <a:chExt cx="1810840" cy="1366580"/>
            </a:xfrm>
          </p:grpSpPr>
          <p:cxnSp>
            <p:nvCxnSpPr>
              <p:cNvPr id="59" name="Connecteur droit 58">
                <a:extLst>
                  <a:ext uri="{FF2B5EF4-FFF2-40B4-BE49-F238E27FC236}">
                    <a16:creationId xmlns:a16="http://schemas.microsoft.com/office/drawing/2014/main" id="{518010E6-992B-4B22-A0A8-B3906BB3E33B}"/>
                  </a:ext>
                </a:extLst>
              </p:cNvPr>
              <p:cNvCxnSpPr/>
              <p:nvPr/>
            </p:nvCxnSpPr>
            <p:spPr>
              <a:xfrm flipH="1">
                <a:off x="9222543" y="535270"/>
                <a:ext cx="1802469" cy="1264786"/>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60" name="Connecteur droit 59">
                <a:extLst>
                  <a:ext uri="{FF2B5EF4-FFF2-40B4-BE49-F238E27FC236}">
                    <a16:creationId xmlns:a16="http://schemas.microsoft.com/office/drawing/2014/main" id="{4467FB98-BA1D-4FCF-8B15-4C98047C60EE}"/>
                  </a:ext>
                </a:extLst>
              </p:cNvPr>
              <p:cNvCxnSpPr>
                <a:cxnSpLocks/>
              </p:cNvCxnSpPr>
              <p:nvPr/>
            </p:nvCxnSpPr>
            <p:spPr>
              <a:xfrm flipH="1" flipV="1">
                <a:off x="9214172" y="504732"/>
                <a:ext cx="1802469" cy="1366580"/>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grpSp>
          <p:nvGrpSpPr>
            <p:cNvPr id="88080" name="Groupe 27">
              <a:extLst>
                <a:ext uri="{FF2B5EF4-FFF2-40B4-BE49-F238E27FC236}">
                  <a16:creationId xmlns:a16="http://schemas.microsoft.com/office/drawing/2014/main" id="{5CADCB51-D8EA-44BA-8228-7AE0D1F88DD7}"/>
                </a:ext>
              </a:extLst>
            </p:cNvPr>
            <p:cNvGrpSpPr>
              <a:grpSpLocks/>
            </p:cNvGrpSpPr>
            <p:nvPr/>
          </p:nvGrpSpPr>
          <p:grpSpPr bwMode="auto">
            <a:xfrm>
              <a:off x="3348038" y="3629025"/>
              <a:ext cx="936625" cy="614363"/>
              <a:chOff x="9214172" y="504732"/>
              <a:chExt cx="1810840" cy="1366580"/>
            </a:xfrm>
          </p:grpSpPr>
          <p:cxnSp>
            <p:nvCxnSpPr>
              <p:cNvPr id="65" name="Connecteur droit 64">
                <a:extLst>
                  <a:ext uri="{FF2B5EF4-FFF2-40B4-BE49-F238E27FC236}">
                    <a16:creationId xmlns:a16="http://schemas.microsoft.com/office/drawing/2014/main" id="{243A8310-3B39-4C36-BAEF-AE8A7D63332A}"/>
                  </a:ext>
                </a:extLst>
              </p:cNvPr>
              <p:cNvCxnSpPr/>
              <p:nvPr/>
            </p:nvCxnSpPr>
            <p:spPr>
              <a:xfrm flipH="1">
                <a:off x="9223379" y="536514"/>
                <a:ext cx="1801633" cy="1264174"/>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66" name="Connecteur droit 65">
                <a:extLst>
                  <a:ext uri="{FF2B5EF4-FFF2-40B4-BE49-F238E27FC236}">
                    <a16:creationId xmlns:a16="http://schemas.microsoft.com/office/drawing/2014/main" id="{2E4C4A15-B6CB-452A-9B04-8F9251CB7C9C}"/>
                  </a:ext>
                </a:extLst>
              </p:cNvPr>
              <p:cNvCxnSpPr>
                <a:cxnSpLocks/>
              </p:cNvCxnSpPr>
              <p:nvPr/>
            </p:nvCxnSpPr>
            <p:spPr>
              <a:xfrm flipH="1" flipV="1">
                <a:off x="9214172" y="504732"/>
                <a:ext cx="1801631" cy="1366580"/>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3" name="Groupe 2">
            <a:extLst>
              <a:ext uri="{FF2B5EF4-FFF2-40B4-BE49-F238E27FC236}">
                <a16:creationId xmlns:a16="http://schemas.microsoft.com/office/drawing/2014/main" id="{52EAE601-4ED7-EB03-05A9-E955690DFE67}"/>
              </a:ext>
              <a:ext uri="{C183D7F6-B498-43B3-948B-1728B52AA6E4}">
                <adec:decorative xmlns:adec="http://schemas.microsoft.com/office/drawing/2017/decorative" val="1"/>
              </a:ext>
            </a:extLst>
          </p:cNvPr>
          <p:cNvGrpSpPr/>
          <p:nvPr/>
        </p:nvGrpSpPr>
        <p:grpSpPr>
          <a:xfrm>
            <a:off x="1295761" y="1357996"/>
            <a:ext cx="4970101" cy="3606541"/>
            <a:chOff x="1295761" y="1357996"/>
            <a:chExt cx="4970101" cy="3606541"/>
          </a:xfrm>
        </p:grpSpPr>
        <p:pic>
          <p:nvPicPr>
            <p:cNvPr id="39" name="Image 14">
              <a:extLst>
                <a:ext uri="{FF2B5EF4-FFF2-40B4-BE49-F238E27FC236}">
                  <a16:creationId xmlns:a16="http://schemas.microsoft.com/office/drawing/2014/main" id="{F72D4FE8-F962-4B3E-AB80-509652C39E82}"/>
                </a:ext>
              </a:extLst>
            </p:cNvPr>
            <p:cNvPicPr>
              <a:picLocks noChangeAspect="1"/>
            </p:cNvPicPr>
            <p:nvPr/>
          </p:nvPicPr>
          <p:blipFill>
            <a:blip r:embed="rId6"/>
            <a:srcRect/>
            <a:stretch>
              <a:fillRect/>
            </a:stretch>
          </p:blipFill>
          <p:spPr bwMode="auto">
            <a:xfrm>
              <a:off x="3223067" y="1357996"/>
              <a:ext cx="435681" cy="919237"/>
            </a:xfrm>
            <a:prstGeom prst="rect">
              <a:avLst/>
            </a:prstGeom>
            <a:noFill/>
            <a:ln w="19050">
              <a:solidFill>
                <a:srgbClr val="FA7700"/>
              </a:solidFill>
              <a:miter lim="800000"/>
              <a:headEnd/>
              <a:tailEnd/>
            </a:ln>
            <a:effectLst>
              <a:glow rad="228600">
                <a:schemeClr val="accent3">
                  <a:satMod val="175000"/>
                  <a:alpha val="40000"/>
                </a:schemeClr>
              </a:glow>
            </a:effectLst>
          </p:spPr>
        </p:pic>
        <p:pic>
          <p:nvPicPr>
            <p:cNvPr id="6" name="Image 5">
              <a:extLst>
                <a:ext uri="{FF2B5EF4-FFF2-40B4-BE49-F238E27FC236}">
                  <a16:creationId xmlns:a16="http://schemas.microsoft.com/office/drawing/2014/main" id="{0B765B67-7DC7-4594-A4A8-826D76443F57}"/>
                </a:ext>
              </a:extLst>
            </p:cNvPr>
            <p:cNvPicPr>
              <a:picLocks noChangeAspect="1"/>
            </p:cNvPicPr>
            <p:nvPr/>
          </p:nvPicPr>
          <p:blipFill>
            <a:blip r:embed="rId7"/>
            <a:stretch>
              <a:fillRect/>
            </a:stretch>
          </p:blipFill>
          <p:spPr>
            <a:xfrm>
              <a:off x="1295761" y="2014353"/>
              <a:ext cx="855300" cy="1351071"/>
            </a:xfrm>
            <a:prstGeom prst="rect">
              <a:avLst/>
            </a:prstGeom>
            <a:ln>
              <a:solidFill>
                <a:schemeClr val="tx1"/>
              </a:solidFill>
            </a:ln>
            <a:effectLst>
              <a:glow rad="228600">
                <a:schemeClr val="accent3">
                  <a:satMod val="175000"/>
                  <a:alpha val="40000"/>
                </a:schemeClr>
              </a:glow>
              <a:outerShdw blurRad="292100" dist="139700" dir="2700000" algn="tl" rotWithShape="0">
                <a:srgbClr val="333333">
                  <a:alpha val="65000"/>
                </a:srgbClr>
              </a:outerShdw>
            </a:effectLst>
          </p:spPr>
        </p:pic>
        <p:pic>
          <p:nvPicPr>
            <p:cNvPr id="9" name="Image 8">
              <a:extLst>
                <a:ext uri="{FF2B5EF4-FFF2-40B4-BE49-F238E27FC236}">
                  <a16:creationId xmlns:a16="http://schemas.microsoft.com/office/drawing/2014/main" id="{878E5F42-EB3C-49AE-BB44-F7B69036943C}"/>
                </a:ext>
              </a:extLst>
            </p:cNvPr>
            <p:cNvPicPr>
              <a:picLocks noChangeAspect="1"/>
            </p:cNvPicPr>
            <p:nvPr/>
          </p:nvPicPr>
          <p:blipFill rotWithShape="1">
            <a:blip r:embed="rId8"/>
            <a:srcRect l="14949" r="3620" b="16904"/>
            <a:stretch/>
          </p:blipFill>
          <p:spPr>
            <a:xfrm>
              <a:off x="4458123" y="3734732"/>
              <a:ext cx="1807739" cy="1229805"/>
            </a:xfrm>
            <a:prstGeom prst="rect">
              <a:avLst/>
            </a:prstGeom>
            <a:ln>
              <a:solidFill>
                <a:schemeClr val="tx1"/>
              </a:solidFill>
            </a:ln>
            <a:effectLst>
              <a:glow rad="228600">
                <a:schemeClr val="accent3">
                  <a:satMod val="175000"/>
                  <a:alpha val="40000"/>
                </a:schemeClr>
              </a:glow>
              <a:outerShdw blurRad="292100" dist="139700" dir="2700000" algn="tl" rotWithShape="0">
                <a:srgbClr val="333333">
                  <a:alpha val="65000"/>
                </a:srgbClr>
              </a:outerShdw>
            </a:effectLst>
          </p:spPr>
        </p:pic>
      </p:grpSp>
      <p:grpSp>
        <p:nvGrpSpPr>
          <p:cNvPr id="45" name="Groupe 44">
            <a:extLst>
              <a:ext uri="{FF2B5EF4-FFF2-40B4-BE49-F238E27FC236}">
                <a16:creationId xmlns:a16="http://schemas.microsoft.com/office/drawing/2014/main" id="{451B1570-26F3-4377-8BEB-1B7DDA941214}"/>
              </a:ext>
              <a:ext uri="{C183D7F6-B498-43B3-948B-1728B52AA6E4}">
                <adec:decorative xmlns:adec="http://schemas.microsoft.com/office/drawing/2017/decorative" val="1"/>
              </a:ext>
            </a:extLst>
          </p:cNvPr>
          <p:cNvGrpSpPr>
            <a:grpSpLocks/>
          </p:cNvGrpSpPr>
          <p:nvPr/>
        </p:nvGrpSpPr>
        <p:grpSpPr bwMode="auto">
          <a:xfrm>
            <a:off x="8459788" y="55563"/>
            <a:ext cx="650875" cy="571500"/>
            <a:chOff x="5066789" y="2079867"/>
            <a:chExt cx="1017379" cy="1017379"/>
          </a:xfrm>
        </p:grpSpPr>
        <p:sp>
          <p:nvSpPr>
            <p:cNvPr id="46" name="Forme libre 8">
              <a:extLst>
                <a:ext uri="{FF2B5EF4-FFF2-40B4-BE49-F238E27FC236}">
                  <a16:creationId xmlns:a16="http://schemas.microsoft.com/office/drawing/2014/main" id="{600A76C1-3254-4594-A4C2-3E773F2F71C2}"/>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88086" name="Image 9">
              <a:extLst>
                <a:ext uri="{FF2B5EF4-FFF2-40B4-BE49-F238E27FC236}">
                  <a16:creationId xmlns:a16="http://schemas.microsoft.com/office/drawing/2014/main" id="{7D1A29B7-D2B3-4955-8A3D-8DA5F0D9CFA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9D2A2C-B771-4FB8-982B-9FA22475B7B6}"/>
              </a:ext>
            </a:extLst>
          </p:cNvPr>
          <p:cNvSpPr>
            <a:spLocks noGrp="1"/>
          </p:cNvSpPr>
          <p:nvPr>
            <p:ph type="title"/>
          </p:nvPr>
        </p:nvSpPr>
        <p:spPr>
          <a:xfrm>
            <a:off x="827088" y="123825"/>
            <a:ext cx="8066087" cy="742950"/>
          </a:xfrm>
        </p:spPr>
        <p:txBody>
          <a:bodyPr/>
          <a:lstStyle/>
          <a:p>
            <a:pPr>
              <a:defRPr/>
            </a:pPr>
            <a:r>
              <a:rPr lang="fr-FR" altLang="fr-FR" sz="3200" dirty="0"/>
              <a:t>Personnes malentendantes : </a:t>
            </a:r>
            <a:br>
              <a:rPr lang="fr-FR" altLang="fr-FR" sz="3200" dirty="0"/>
            </a:br>
            <a:r>
              <a:rPr lang="fr-FR" altLang="fr-FR" sz="2400" dirty="0">
                <a:latin typeface="Helvetica 65 Medium" panose="020B0604020202020204" pitchFamily="34" charset="0"/>
              </a:rPr>
              <a:t>par audioprothèse ou implant</a:t>
            </a:r>
            <a:endParaRPr lang="fr-FR" sz="2400" dirty="0">
              <a:latin typeface="Helvetica 65 Medium" panose="020B0604020202020204" pitchFamily="34" charset="0"/>
            </a:endParaRPr>
          </a:p>
        </p:txBody>
      </p:sp>
      <p:pic>
        <p:nvPicPr>
          <p:cNvPr id="7" name="Picture 3" descr="L'image illustre un implant cochléaire et son fonctionnement dans l'oreille humaine. Voici une description détaillée :&#10;&#10;Appareil auditif : À gauche, un appareil auditif est représenté, de forme ergonomique, relié à un fil.&#10;&#10;Transmission du son : Une note de musique près de l'appareil indique qu'il capte les sons environnants.&#10;&#10;Anatomie de l'oreille : À droite, une coupe de l'oreille humaine montre le pavillon, le conduit auditif, la cochlée et les cils sensoriels.&#10;&#10;Aimant et implantation : Un aimant est visible sur le crâne, où l'appareil est clipsé. Cet aimant maintient l'appareil en place et permet une connexion stable.&#10;&#10;Filament : Un filament part de l'aimant implanté et fait le tour de la cochlée, se connectant au nerf auditif. Ce filament transmet les signaux électriques générés par l'appareil vers le nerf auditif.&#10;&#10;Fonctionnement : Le son capté par l'appareil est converti en signaux électriques, qui stimulent les cils de la cochlée, permettant au cerveau de percevoir le son.&#10;&#10;Cette image met en évidence comment un implant cochléaire aide les personnes malentendantes à percevoir les sons en contournant les parties endommagées de l'oreille.">
            <a:extLst>
              <a:ext uri="{FF2B5EF4-FFF2-40B4-BE49-F238E27FC236}">
                <a16:creationId xmlns:a16="http://schemas.microsoft.com/office/drawing/2014/main" id="{F6076D4E-22B3-4DDE-BCFC-771C26FCB9BD}"/>
              </a:ext>
              <a:ext uri="{C183D7F6-B498-43B3-948B-1728B52AA6E4}">
                <adec:decorative xmlns:adec="http://schemas.microsoft.com/office/drawing/2017/decorative" val="0"/>
              </a:ext>
            </a:extLst>
          </p:cNvPr>
          <p:cNvPicPr>
            <a:picLocks noGrp="1" noChangeAspect="1" noChangeArrowheads="1"/>
          </p:cNvPicPr>
          <p:nvPr>
            <p:ph sz="half" idx="1"/>
          </p:nvPr>
        </p:nvPicPr>
        <p:blipFill rotWithShape="1">
          <a:blip r:embed="rId3" cstate="email"/>
          <a:stretch/>
        </p:blipFill>
        <p:spPr bwMode="auto">
          <a:xfrm>
            <a:off x="3430947" y="1334851"/>
            <a:ext cx="2257425" cy="1925637"/>
          </a:xfrm>
        </p:spPr>
      </p:pic>
      <p:grpSp>
        <p:nvGrpSpPr>
          <p:cNvPr id="4" name="Groupe 3" descr="l’implant cochléaire par conduction électrique (opération avec pose d’électrodes sur la parties nerveuse des cellules abimées). &#10;L’apprentissage sera plus long car nécessite de décoder un message électrique en paroles">
            <a:extLst>
              <a:ext uri="{FF2B5EF4-FFF2-40B4-BE49-F238E27FC236}">
                <a16:creationId xmlns:a16="http://schemas.microsoft.com/office/drawing/2014/main" id="{EB843D7A-E8D0-49DE-86B3-B3E48DD5EC7C}"/>
              </a:ext>
            </a:extLst>
          </p:cNvPr>
          <p:cNvGrpSpPr>
            <a:grpSpLocks/>
          </p:cNvGrpSpPr>
          <p:nvPr/>
        </p:nvGrpSpPr>
        <p:grpSpPr bwMode="auto">
          <a:xfrm>
            <a:off x="4572000" y="1625723"/>
            <a:ext cx="4285233" cy="1631216"/>
            <a:chOff x="4427984" y="1698434"/>
            <a:chExt cx="4284544" cy="1631169"/>
          </a:xfrm>
        </p:grpSpPr>
        <p:cxnSp>
          <p:nvCxnSpPr>
            <p:cNvPr id="10" name="Connecteur droit avec flèche 9">
              <a:extLst>
                <a:ext uri="{FF2B5EF4-FFF2-40B4-BE49-F238E27FC236}">
                  <a16:creationId xmlns:a16="http://schemas.microsoft.com/office/drawing/2014/main" id="{375F70AA-CA37-4497-89A1-D13293E9703C}"/>
                </a:ext>
              </a:extLst>
            </p:cNvPr>
            <p:cNvCxnSpPr>
              <a:cxnSpLocks/>
            </p:cNvCxnSpPr>
            <p:nvPr/>
          </p:nvCxnSpPr>
          <p:spPr>
            <a:xfrm flipH="1">
              <a:off x="4427984" y="1707836"/>
              <a:ext cx="1152340" cy="282567"/>
            </a:xfrm>
            <a:prstGeom prst="straightConnector1">
              <a:avLst/>
            </a:prstGeom>
            <a:ln w="28575">
              <a:solidFill>
                <a:srgbClr val="0000FF"/>
              </a:solidFill>
              <a:tailEnd type="arrow"/>
            </a:ln>
          </p:spPr>
          <p:style>
            <a:lnRef idx="1">
              <a:schemeClr val="accent1"/>
            </a:lnRef>
            <a:fillRef idx="0">
              <a:schemeClr val="accent1"/>
            </a:fillRef>
            <a:effectRef idx="0">
              <a:schemeClr val="accent1"/>
            </a:effectRef>
            <a:fontRef idx="minor">
              <a:schemeClr val="tx1"/>
            </a:fontRef>
          </p:style>
        </p:cxnSp>
        <p:sp>
          <p:nvSpPr>
            <p:cNvPr id="90129" name="ZoneTexte 14">
              <a:extLst>
                <a:ext uri="{FF2B5EF4-FFF2-40B4-BE49-F238E27FC236}">
                  <a16:creationId xmlns:a16="http://schemas.microsoft.com/office/drawing/2014/main" id="{BF63FC13-7FE5-462B-BCA1-E7CE5959C613}"/>
                </a:ext>
              </a:extLst>
            </p:cNvPr>
            <p:cNvSpPr txBox="1">
              <a:spLocks noChangeArrowheads="1"/>
            </p:cNvSpPr>
            <p:nvPr/>
          </p:nvSpPr>
          <p:spPr bwMode="auto">
            <a:xfrm>
              <a:off x="5544176" y="1698434"/>
              <a:ext cx="3168352" cy="1631169"/>
            </a:xfrm>
            <a:prstGeom prst="rect">
              <a:avLst/>
            </a:prstGeom>
            <a:noFill/>
            <a:ln w="9525">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r>
                <a:rPr lang="fr-FR" altLang="fr-FR" sz="1600" dirty="0">
                  <a:solidFill>
                    <a:srgbClr val="FF6600"/>
                  </a:solidFill>
                  <a:latin typeface="+mj-lt"/>
                </a:rPr>
                <a:t>l’implant cochléaire </a:t>
              </a:r>
              <a:r>
                <a:rPr lang="fr-FR" altLang="fr-FR" dirty="0">
                  <a:solidFill>
                    <a:schemeClr val="bg1"/>
                  </a:solidFill>
                </a:rPr>
                <a:t>par </a:t>
              </a:r>
              <a:r>
                <a:rPr lang="fr-FR" altLang="fr-FR" b="1" dirty="0">
                  <a:solidFill>
                    <a:schemeClr val="bg1"/>
                  </a:solidFill>
                </a:rPr>
                <a:t>conduction</a:t>
              </a:r>
              <a:r>
                <a:rPr lang="fr-FR" altLang="fr-FR" dirty="0">
                  <a:solidFill>
                    <a:schemeClr val="bg1"/>
                  </a:solidFill>
                </a:rPr>
                <a:t> </a:t>
              </a:r>
              <a:r>
                <a:rPr lang="fr-FR" altLang="fr-FR" b="1" dirty="0">
                  <a:solidFill>
                    <a:schemeClr val="bg1"/>
                  </a:solidFill>
                </a:rPr>
                <a:t>électrique</a:t>
              </a:r>
              <a:r>
                <a:rPr lang="fr-FR" altLang="fr-FR" dirty="0">
                  <a:solidFill>
                    <a:schemeClr val="bg1"/>
                  </a:solidFill>
                </a:rPr>
                <a:t> (opération avec pose d’électrodes sur la partie nerveuse des cellules abimées). </a:t>
              </a:r>
            </a:p>
            <a:p>
              <a:r>
                <a:rPr lang="fr-FR" altLang="fr-FR" dirty="0">
                  <a:solidFill>
                    <a:schemeClr val="bg1"/>
                  </a:solidFill>
                </a:rPr>
                <a:t>L’apprentissage sera plus long car nécessite de décoder un message électrique en parole.</a:t>
              </a:r>
            </a:p>
          </p:txBody>
        </p:sp>
      </p:grpSp>
      <p:sp>
        <p:nvSpPr>
          <p:cNvPr id="11" name="ZoneTexte 10">
            <a:extLst>
              <a:ext uri="{FF2B5EF4-FFF2-40B4-BE49-F238E27FC236}">
                <a16:creationId xmlns:a16="http://schemas.microsoft.com/office/drawing/2014/main" id="{49C969E0-E162-1214-C551-574F89E6A00B}"/>
              </a:ext>
            </a:extLst>
          </p:cNvPr>
          <p:cNvSpPr txBox="1"/>
          <p:nvPr/>
        </p:nvSpPr>
        <p:spPr>
          <a:xfrm>
            <a:off x="4751611" y="1001426"/>
            <a:ext cx="4392389" cy="523220"/>
          </a:xfrm>
          <a:prstGeom prst="rect">
            <a:avLst/>
          </a:prstGeom>
          <a:noFill/>
        </p:spPr>
        <p:txBody>
          <a:bodyPr wrap="square">
            <a:spAutoFit/>
          </a:bodyPr>
          <a:lstStyle/>
          <a:p>
            <a:r>
              <a:rPr lang="fr-FR" altLang="fr-FR" sz="1400" b="1" dirty="0">
                <a:solidFill>
                  <a:schemeClr val="bg1"/>
                </a:solidFill>
              </a:rPr>
              <a:t>Témoignage implants</a:t>
            </a:r>
            <a:endParaRPr lang="fr-FR" altLang="fr-FR" sz="1400" b="1" dirty="0">
              <a:solidFill>
                <a:schemeClr val="bg1"/>
              </a:solidFill>
              <a:highlight>
                <a:srgbClr val="FFFF00"/>
              </a:highlight>
            </a:endParaRPr>
          </a:p>
          <a:p>
            <a:r>
              <a:rPr lang="fr-FR" altLang="fr-FR" sz="1400" dirty="0">
                <a:highlight>
                  <a:srgbClr val="FFFF00"/>
                </a:highlight>
                <a:hlinkClick r:id="rId4">
                  <a:extLst>
                    <a:ext uri="{A12FA001-AC4F-418D-AE19-62706E023703}">
                      <ahyp:hlinkClr xmlns:ahyp="http://schemas.microsoft.com/office/drawing/2018/hyperlinkcolor" val="tx"/>
                    </a:ext>
                  </a:extLst>
                </a:hlinkClick>
              </a:rPr>
              <a:t>https://youtu.be/vsc4rzjqp8Q?si=AF5uqbrZc8npzB1Y</a:t>
            </a:r>
            <a:r>
              <a:rPr lang="fr-FR" altLang="fr-FR" sz="1400" dirty="0">
                <a:highlight>
                  <a:srgbClr val="FFFF00"/>
                </a:highlight>
              </a:rPr>
              <a:t> </a:t>
            </a:r>
          </a:p>
        </p:txBody>
      </p:sp>
      <p:grpSp>
        <p:nvGrpSpPr>
          <p:cNvPr id="3" name="Groupe 2" descr="audioprothèse va amplifier le signal vibratoire des fréquences atteintes. Un apprentissage lié au réglage des appareils et à réentendre des fréquences perdues&#10;Elle est aussi utilisée pour envoyer des bruits blancs pour distraire le cerveau sur certains acouphéniques&#10;">
            <a:extLst>
              <a:ext uri="{FF2B5EF4-FFF2-40B4-BE49-F238E27FC236}">
                <a16:creationId xmlns:a16="http://schemas.microsoft.com/office/drawing/2014/main" id="{34E10F47-5B8E-4EE8-A310-18694DA7D764}"/>
              </a:ext>
            </a:extLst>
          </p:cNvPr>
          <p:cNvGrpSpPr>
            <a:grpSpLocks/>
          </p:cNvGrpSpPr>
          <p:nvPr/>
        </p:nvGrpSpPr>
        <p:grpSpPr bwMode="auto">
          <a:xfrm>
            <a:off x="4593616" y="2732836"/>
            <a:ext cx="4517046" cy="2105620"/>
            <a:chOff x="-387744" y="1449747"/>
            <a:chExt cx="4295784" cy="2105945"/>
          </a:xfrm>
        </p:grpSpPr>
        <p:cxnSp>
          <p:nvCxnSpPr>
            <p:cNvPr id="8" name="Connecteur droit avec flèche 7">
              <a:extLst>
                <a:ext uri="{FF2B5EF4-FFF2-40B4-BE49-F238E27FC236}">
                  <a16:creationId xmlns:a16="http://schemas.microsoft.com/office/drawing/2014/main" id="{C559CFDA-C25B-4260-9286-27C63F833220}"/>
                </a:ext>
              </a:extLst>
            </p:cNvPr>
            <p:cNvCxnSpPr>
              <a:cxnSpLocks/>
            </p:cNvCxnSpPr>
            <p:nvPr/>
          </p:nvCxnSpPr>
          <p:spPr>
            <a:xfrm flipH="1" flipV="1">
              <a:off x="-387744" y="1449747"/>
              <a:ext cx="1139855" cy="681518"/>
            </a:xfrm>
            <a:prstGeom prst="straightConnector1">
              <a:avLst/>
            </a:prstGeom>
            <a:ln w="28575">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90131" name="ZoneTexte 12">
              <a:extLst>
                <a:ext uri="{FF2B5EF4-FFF2-40B4-BE49-F238E27FC236}">
                  <a16:creationId xmlns:a16="http://schemas.microsoft.com/office/drawing/2014/main" id="{35F31CE1-6ABD-407F-B883-5C9E65B98531}"/>
                </a:ext>
              </a:extLst>
            </p:cNvPr>
            <p:cNvSpPr txBox="1">
              <a:spLocks noChangeArrowheads="1"/>
            </p:cNvSpPr>
            <p:nvPr/>
          </p:nvSpPr>
          <p:spPr bwMode="auto">
            <a:xfrm>
              <a:off x="-190122" y="2139702"/>
              <a:ext cx="4098162" cy="1415990"/>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p>
              <a:r>
                <a:rPr lang="fr-FR" altLang="fr-FR" sz="1600" dirty="0">
                  <a:solidFill>
                    <a:srgbClr val="FF6600"/>
                  </a:solidFill>
                  <a:latin typeface="Helvetica 75 Bold" panose="020B0804020202020204" pitchFamily="34" charset="0"/>
                </a:rPr>
                <a:t>audioprothèse </a:t>
              </a:r>
              <a:r>
                <a:rPr lang="fr-FR" altLang="fr-FR" dirty="0">
                  <a:solidFill>
                    <a:schemeClr val="bg1"/>
                  </a:solidFill>
                </a:rPr>
                <a:t>va utiliser la voie aérienne en amplifiant le signal des fréquences atteintes chez la personne. Un apprentissage lié au réglage des appareils et à réentendre des fréquences perdues</a:t>
              </a:r>
            </a:p>
            <a:p>
              <a:r>
                <a:rPr lang="fr-FR" altLang="fr-FR" dirty="0">
                  <a:solidFill>
                    <a:schemeClr val="bg1"/>
                  </a:solidFill>
                </a:rPr>
                <a:t>Elle est aussi utilisée pour envoyer des bruits blancs pour distraire le cerveau sur certains acouphéniques</a:t>
              </a:r>
            </a:p>
          </p:txBody>
        </p:sp>
      </p:grpSp>
      <p:pic>
        <p:nvPicPr>
          <p:cNvPr id="5" name="Image 4" descr="L'image illustre un implant Baha, qui utilise la conduction osseuse pour aider les personnes malentendantes. Voici une description détaillée :&#10;&#10;Appareil auditif : À gauche, un appareil Baha est représenté, fixé à la surface du crâne. Il est conçu pour capter les sons environnants.&#10;&#10;Transmission du son : Des ondes sonores sont illustrées par des lignes ondulées qui se dirigent vers l'appareil, indiquant que celui-ci capte les sons.&#10;&#10;Conduction osseuse : L'appareil convertit les sons en vibrations qui sont transmises à travers l'os du crâne. Ces vibrations contournent les parties endommagées de l'oreille externe et moyenne.&#10;&#10;Anatomie de l'oreille : À droite, une coupe de l'oreille montre les différentes parties, y compris le pavillon, le conduit auditif, et la cochlée. Les vibrations atteignent directement la cochlée via l'os.&#10;&#10;Fonctionnement : Les vibrations stimulent les cils de la cochlée, permettant au cerveau de percevoir le son, même en cas de perte auditive dans l'oreille externe ou moyenne.&#10;&#10;Cette image met en évidence comment un implant Baha aide les personnes malentendantes à percevoir les sons en utilisant la conduction osseuse, offrant une alternative efficace pour ceux qui ne peuvent pas bénéficier des appareils auditifs traditionnels.">
            <a:extLst>
              <a:ext uri="{FF2B5EF4-FFF2-40B4-BE49-F238E27FC236}">
                <a16:creationId xmlns:a16="http://schemas.microsoft.com/office/drawing/2014/main" id="{4446DEF4-8253-49A5-889A-50CDAC60345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4213" y="3330575"/>
            <a:ext cx="4048125" cy="172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2" name="Groupe 11" descr="l’implant BAHA par conduction osseuse en captant les sons et de les transformer en vibrations mécaniques qui seront perçues directement par l’oreille interne : la cochlée&#10;">
            <a:extLst>
              <a:ext uri="{FF2B5EF4-FFF2-40B4-BE49-F238E27FC236}">
                <a16:creationId xmlns:a16="http://schemas.microsoft.com/office/drawing/2014/main" id="{FAA8D792-873C-4A02-B515-093D156447A3}"/>
              </a:ext>
            </a:extLst>
          </p:cNvPr>
          <p:cNvGrpSpPr>
            <a:grpSpLocks/>
          </p:cNvGrpSpPr>
          <p:nvPr/>
        </p:nvGrpSpPr>
        <p:grpSpPr bwMode="auto">
          <a:xfrm>
            <a:off x="79375" y="1920875"/>
            <a:ext cx="3014663" cy="1679476"/>
            <a:chOff x="5625859" y="1617468"/>
            <a:chExt cx="3168352" cy="1678867"/>
          </a:xfrm>
        </p:grpSpPr>
        <p:cxnSp>
          <p:nvCxnSpPr>
            <p:cNvPr id="14" name="Connecteur droit avec flèche 13">
              <a:extLst>
                <a:ext uri="{FF2B5EF4-FFF2-40B4-BE49-F238E27FC236}">
                  <a16:creationId xmlns:a16="http://schemas.microsoft.com/office/drawing/2014/main" id="{3CB9A79D-ADD6-461A-B846-A1EC62ABC9DA}"/>
                </a:ext>
              </a:extLst>
            </p:cNvPr>
            <p:cNvCxnSpPr/>
            <p:nvPr/>
          </p:nvCxnSpPr>
          <p:spPr>
            <a:xfrm flipH="1">
              <a:off x="7850113" y="2942450"/>
              <a:ext cx="178522" cy="353885"/>
            </a:xfrm>
            <a:prstGeom prst="straightConnector1">
              <a:avLst/>
            </a:prstGeom>
            <a:ln w="28575">
              <a:solidFill>
                <a:schemeClr val="accent4">
                  <a:lumMod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599DAD8C-4A45-451A-A9DF-59D5BF807CE9}"/>
                </a:ext>
              </a:extLst>
            </p:cNvPr>
            <p:cNvSpPr txBox="1"/>
            <p:nvPr/>
          </p:nvSpPr>
          <p:spPr>
            <a:xfrm>
              <a:off x="5625859" y="1617468"/>
              <a:ext cx="3168352" cy="1415259"/>
            </a:xfrm>
            <a:prstGeom prst="rect">
              <a:avLst/>
            </a:prstGeom>
            <a:noFill/>
            <a:ln>
              <a:solidFill>
                <a:schemeClr val="accent4">
                  <a:lumMod val="50000"/>
                </a:schemeClr>
              </a:solidFill>
            </a:ln>
          </p:spPr>
          <p:txBody>
            <a:bodyPr>
              <a:spAutoFit/>
            </a:bodyPr>
            <a:lstStyle/>
            <a:p>
              <a:pPr>
                <a:defRPr/>
              </a:pPr>
              <a:r>
                <a:rPr lang="fr-FR" sz="1600" dirty="0">
                  <a:solidFill>
                    <a:srgbClr val="FF6600"/>
                  </a:solidFill>
                  <a:latin typeface="+mj-lt"/>
                </a:rPr>
                <a:t>l’implant BAHA </a:t>
              </a:r>
              <a:r>
                <a:rPr lang="fr-FR" b="1" dirty="0">
                  <a:solidFill>
                    <a:schemeClr val="bg1"/>
                  </a:solidFill>
                </a:rPr>
                <a:t>par conduction osseuse </a:t>
              </a:r>
              <a:r>
                <a:rPr lang="fr-FR" dirty="0">
                  <a:solidFill>
                    <a:schemeClr val="bg1"/>
                  </a:solidFill>
                </a:rPr>
                <a:t>en captant les sons et de les transformer en vibrations mécaniques qui seront perçues directement par l’oreille interne : la cochlée.</a:t>
              </a:r>
            </a:p>
          </p:txBody>
        </p:sp>
      </p:grpSp>
      <p:grpSp>
        <p:nvGrpSpPr>
          <p:cNvPr id="19" name="Groupe 18">
            <a:extLst>
              <a:ext uri="{FF2B5EF4-FFF2-40B4-BE49-F238E27FC236}">
                <a16:creationId xmlns:a16="http://schemas.microsoft.com/office/drawing/2014/main" id="{CB8E948E-F292-4E60-967C-77E5CB55665B}"/>
              </a:ext>
              <a:ext uri="{C183D7F6-B498-43B3-948B-1728B52AA6E4}">
                <adec:decorative xmlns:adec="http://schemas.microsoft.com/office/drawing/2017/decorative" val="1"/>
              </a:ext>
            </a:extLst>
          </p:cNvPr>
          <p:cNvGrpSpPr>
            <a:grpSpLocks/>
          </p:cNvGrpSpPr>
          <p:nvPr/>
        </p:nvGrpSpPr>
        <p:grpSpPr bwMode="auto">
          <a:xfrm>
            <a:off x="8459788" y="55563"/>
            <a:ext cx="650875" cy="571500"/>
            <a:chOff x="5066789" y="2079867"/>
            <a:chExt cx="1017379" cy="1017379"/>
          </a:xfrm>
        </p:grpSpPr>
        <p:sp>
          <p:nvSpPr>
            <p:cNvPr id="20" name="Forme libre 8">
              <a:extLst>
                <a:ext uri="{FF2B5EF4-FFF2-40B4-BE49-F238E27FC236}">
                  <a16:creationId xmlns:a16="http://schemas.microsoft.com/office/drawing/2014/main" id="{C2CBD974-15D0-418F-9A16-C0288897757A}"/>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90125" name="Image 9">
              <a:extLst>
                <a:ext uri="{FF2B5EF4-FFF2-40B4-BE49-F238E27FC236}">
                  <a16:creationId xmlns:a16="http://schemas.microsoft.com/office/drawing/2014/main" id="{7335CEA3-2E21-442D-9BB3-B067CAC9F05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9" name="Image 8">
            <a:extLst>
              <a:ext uri="{FF2B5EF4-FFF2-40B4-BE49-F238E27FC236}">
                <a16:creationId xmlns:a16="http://schemas.microsoft.com/office/drawing/2014/main" id="{9166EDDF-58A0-6BD6-1BC9-7D314D429F45}"/>
              </a:ex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7533661" y="293494"/>
            <a:ext cx="936625" cy="969542"/>
          </a:xfrm>
          <a:prstGeom prst="rect">
            <a:avLst/>
          </a:prstGeom>
        </p:spPr>
      </p:pic>
      <p:pic>
        <p:nvPicPr>
          <p:cNvPr id="15" name="Image 14">
            <a:extLst>
              <a:ext uri="{FF2B5EF4-FFF2-40B4-BE49-F238E27FC236}">
                <a16:creationId xmlns:a16="http://schemas.microsoft.com/office/drawing/2014/main" id="{DCF2C4F1-0DB0-3E87-7788-815580A8CA50}"/>
              </a:ext>
              <a:ext uri="{C183D7F6-B498-43B3-948B-1728B52AA6E4}">
                <adec:decorative xmlns:adec="http://schemas.microsoft.com/office/drawing/2017/decorative" val="1"/>
              </a:ext>
            </a:extLst>
          </p:cNvPr>
          <p:cNvPicPr>
            <a:picLocks noChangeAspect="1"/>
          </p:cNvPicPr>
          <p:nvPr/>
        </p:nvPicPr>
        <p:blipFill>
          <a:blip r:embed="rId8"/>
          <a:stretch>
            <a:fillRect/>
          </a:stretch>
        </p:blipFill>
        <p:spPr>
          <a:xfrm>
            <a:off x="6813513" y="572522"/>
            <a:ext cx="801720" cy="668442"/>
          </a:xfrm>
          <a:prstGeom prst="rect">
            <a:avLst/>
          </a:prstGeom>
        </p:spPr>
      </p:pic>
    </p:spTree>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2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down)">
                                      <p:cBhvr>
                                        <p:cTn id="14" dur="500"/>
                                        <p:tgtEl>
                                          <p:spTgt spid="4"/>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2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par>
                                <p:cTn id="20" presetID="10" presetClass="entr" presetSubtype="0"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33E182C-835A-4CFC-8CC0-F33394B2C73B}"/>
              </a:ext>
            </a:extLst>
          </p:cNvPr>
          <p:cNvSpPr>
            <a:spLocks noGrp="1"/>
          </p:cNvSpPr>
          <p:nvPr>
            <p:ph type="title"/>
          </p:nvPr>
        </p:nvSpPr>
        <p:spPr>
          <a:xfrm>
            <a:off x="827088" y="268288"/>
            <a:ext cx="8066087" cy="742950"/>
          </a:xfrm>
        </p:spPr>
        <p:txBody>
          <a:bodyPr/>
          <a:lstStyle/>
          <a:p>
            <a:pPr>
              <a:defRPr/>
            </a:pPr>
            <a:r>
              <a:rPr lang="fr-FR" sz="2800" dirty="0"/>
              <a:t>Aides techniques à distance </a:t>
            </a:r>
            <a:endParaRPr lang="fr-FR" sz="3600" dirty="0">
              <a:solidFill>
                <a:schemeClr val="tx1"/>
              </a:solidFill>
              <a:latin typeface="Helvetica 65 Medium" panose="020B0604020202020204" pitchFamily="34" charset="0"/>
            </a:endParaRPr>
          </a:p>
        </p:txBody>
      </p:sp>
      <p:sp>
        <p:nvSpPr>
          <p:cNvPr id="3" name="Espace réservé du contenu 2">
            <a:extLst>
              <a:ext uri="{FF2B5EF4-FFF2-40B4-BE49-F238E27FC236}">
                <a16:creationId xmlns:a16="http://schemas.microsoft.com/office/drawing/2014/main" id="{BE16B8B9-C378-4053-9531-6FC8AF55AB19}"/>
              </a:ext>
            </a:extLst>
          </p:cNvPr>
          <p:cNvSpPr>
            <a:spLocks noGrp="1"/>
          </p:cNvSpPr>
          <p:nvPr>
            <p:ph sz="half" idx="1"/>
          </p:nvPr>
        </p:nvSpPr>
        <p:spPr>
          <a:xfrm>
            <a:off x="395288" y="1276350"/>
            <a:ext cx="8064500" cy="3241675"/>
          </a:xfrm>
        </p:spPr>
        <p:txBody>
          <a:bodyPr/>
          <a:lstStyle/>
          <a:p>
            <a:pPr>
              <a:defRPr/>
            </a:pPr>
            <a:r>
              <a:rPr lang="fr-FR" sz="1600" dirty="0">
                <a:solidFill>
                  <a:schemeClr val="bg1"/>
                </a:solidFill>
              </a:rPr>
              <a:t>On peut connecter son aide auditive en Bluetooth avec :</a:t>
            </a:r>
          </a:p>
          <a:p>
            <a:pPr marL="476250" lvl="2" indent="-342900">
              <a:buSzPct val="125000"/>
              <a:defRPr/>
            </a:pPr>
            <a:r>
              <a:rPr lang="fr-FR" sz="1600" b="1" dirty="0">
                <a:solidFill>
                  <a:schemeClr val="bg1"/>
                </a:solidFill>
              </a:rPr>
              <a:t>Smartphone</a:t>
            </a:r>
            <a:r>
              <a:rPr lang="fr-FR" sz="1600" dirty="0">
                <a:solidFill>
                  <a:schemeClr val="bg1"/>
                </a:solidFill>
              </a:rPr>
              <a:t> : </a:t>
            </a:r>
            <a:r>
              <a:rPr lang="fr-FR" sz="1600" dirty="0">
                <a:solidFill>
                  <a:schemeClr val="bg1"/>
                </a:solidFill>
                <a:latin typeface="Helvetica 55 Roman" panose="020B0604020202020204" pitchFamily="34" charset="0"/>
              </a:rPr>
              <a:t>compatible avec de nombreux smartphones.</a:t>
            </a:r>
          </a:p>
          <a:p>
            <a:pPr marL="419100" lvl="2" indent="-285750">
              <a:buSzPct val="125000"/>
              <a:defRPr/>
            </a:pPr>
            <a:r>
              <a:rPr lang="fr-FR" sz="1600" b="1" dirty="0">
                <a:solidFill>
                  <a:schemeClr val="bg1"/>
                </a:solidFill>
              </a:rPr>
              <a:t>Téléphone fixe </a:t>
            </a:r>
            <a:r>
              <a:rPr lang="fr-FR" sz="1600" dirty="0">
                <a:solidFill>
                  <a:schemeClr val="bg1"/>
                </a:solidFill>
                <a:latin typeface="Helvetica 55 Roman" panose="020B0604020202020204" pitchFamily="34" charset="0"/>
              </a:rPr>
              <a:t>compatible Bluetooth </a:t>
            </a:r>
          </a:p>
          <a:p>
            <a:pPr marL="419100" lvl="2" indent="-285750">
              <a:buSzPct val="125000"/>
              <a:defRPr/>
            </a:pPr>
            <a:r>
              <a:rPr lang="fr-FR" sz="1600" b="1" dirty="0">
                <a:solidFill>
                  <a:schemeClr val="bg1"/>
                </a:solidFill>
              </a:rPr>
              <a:t>Softphone</a:t>
            </a:r>
            <a:r>
              <a:rPr lang="fr-FR" sz="1600" dirty="0">
                <a:solidFill>
                  <a:schemeClr val="bg1"/>
                </a:solidFill>
              </a:rPr>
              <a:t> :</a:t>
            </a:r>
            <a:r>
              <a:rPr lang="it-IT" sz="1600" dirty="0">
                <a:solidFill>
                  <a:schemeClr val="bg1"/>
                </a:solidFill>
                <a:sym typeface="Wingdings"/>
              </a:rPr>
              <a:t> </a:t>
            </a:r>
            <a:r>
              <a:rPr lang="it-IT" sz="1600" dirty="0">
                <a:solidFill>
                  <a:schemeClr val="bg1"/>
                </a:solidFill>
                <a:latin typeface="Helvetica 55 Roman" panose="020B0604020202020204" pitchFamily="34" charset="0"/>
                <a:sym typeface="Wingdings"/>
              </a:rPr>
              <a:t>peut poser problème </a:t>
            </a:r>
            <a:r>
              <a:rPr lang="fr-FR" sz="1600" dirty="0">
                <a:solidFill>
                  <a:schemeClr val="bg1"/>
                </a:solidFill>
                <a:latin typeface="Helvetica 55 Roman" panose="020B0604020202020204" pitchFamily="34" charset="0"/>
              </a:rPr>
              <a:t>rajouter clé Bluetooth pour augmenter le signal</a:t>
            </a:r>
            <a:endParaRPr lang="fr-FR" dirty="0">
              <a:solidFill>
                <a:schemeClr val="bg1"/>
              </a:solidFill>
              <a:latin typeface="Helvetica 55 Roman" panose="020B0604020202020204" pitchFamily="34" charset="0"/>
            </a:endParaRPr>
          </a:p>
          <a:p>
            <a:pPr marL="419100" lvl="2" indent="-285750">
              <a:defRPr/>
            </a:pPr>
            <a:endParaRPr lang="fr-FR" dirty="0">
              <a:solidFill>
                <a:schemeClr val="bg1"/>
              </a:solidFill>
            </a:endParaRPr>
          </a:p>
        </p:txBody>
      </p:sp>
      <p:sp>
        <p:nvSpPr>
          <p:cNvPr id="92164" name="Espace réservé du numéro de diapositive 6">
            <a:extLst>
              <a:ext uri="{FF2B5EF4-FFF2-40B4-BE49-F238E27FC236}">
                <a16:creationId xmlns:a16="http://schemas.microsoft.com/office/drawing/2014/main" id="{43D08B06-2B61-4785-9C9B-7A428C15CA22}"/>
              </a:ext>
            </a:extLst>
          </p:cNvPr>
          <p:cNvSpPr>
            <a:spLocks noGrp="1" noChangeArrowheads="1"/>
          </p:cNvSpPr>
          <p:nvPr>
            <p:ph type="sldNum" sz="quarter" idx="4294967295"/>
          </p:nvPr>
        </p:nvSpPr>
        <p:spPr bwMode="auto">
          <a:xfrm>
            <a:off x="0" y="4803775"/>
            <a:ext cx="503238" cy="27463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a:solidFill>
                  <a:schemeClr val="tx1"/>
                </a:solidFill>
                <a:latin typeface="Helvetica 75" panose="020B0804020202020204"/>
                <a:ea typeface="MS PGothic" panose="020B0600070205080204" pitchFamily="34" charset="-128"/>
              </a:defRPr>
            </a:lvl1pPr>
            <a:lvl2pPr marL="457200">
              <a:defRPr sz="1400">
                <a:solidFill>
                  <a:schemeClr val="tx1"/>
                </a:solidFill>
                <a:latin typeface="Helvetica 75" panose="020B0804020202020204"/>
                <a:ea typeface="MS PGothic" panose="020B0600070205080204" pitchFamily="34" charset="-128"/>
              </a:defRPr>
            </a:lvl2pPr>
            <a:lvl3pPr marL="914400">
              <a:defRPr sz="1400">
                <a:solidFill>
                  <a:schemeClr val="tx1"/>
                </a:solidFill>
                <a:latin typeface="Helvetica 75" panose="020B0804020202020204"/>
                <a:ea typeface="MS PGothic" panose="020B0600070205080204" pitchFamily="34" charset="-128"/>
              </a:defRPr>
            </a:lvl3pPr>
            <a:lvl4pPr marL="1371600">
              <a:defRPr sz="1400">
                <a:solidFill>
                  <a:schemeClr val="tx1"/>
                </a:solidFill>
                <a:latin typeface="Helvetica 75" panose="020B0804020202020204"/>
                <a:ea typeface="MS PGothic" panose="020B0600070205080204" pitchFamily="34" charset="-128"/>
              </a:defRPr>
            </a:lvl4pPr>
            <a:lvl5pPr marL="1828800">
              <a:defRPr sz="1400">
                <a:solidFill>
                  <a:schemeClr val="tx1"/>
                </a:solidFill>
                <a:latin typeface="Helvetica 75" panose="020B0804020202020204"/>
                <a:ea typeface="MS PGothic" panose="020B0600070205080204" pitchFamily="34" charset="-128"/>
              </a:defRPr>
            </a:lvl5pPr>
            <a:lvl6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6pPr>
            <a:lvl7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7pPr>
            <a:lvl8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8pPr>
            <a:lvl9pPr indent="403225"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9pPr>
          </a:lstStyle>
          <a:p>
            <a:pPr defTabSz="914400" eaLnBrk="1" hangingPunct="1"/>
            <a:fld id="{1E3361C5-65A0-45C1-A6B6-DE6009501E21}" type="slidenum">
              <a:rPr lang="fr-FR" altLang="fr-FR">
                <a:latin typeface="Helvetica 75 Bold" panose="020B0804020202020204" pitchFamily="34" charset="0"/>
              </a:rPr>
              <a:pPr defTabSz="914400" eaLnBrk="1" hangingPunct="1"/>
              <a:t>26</a:t>
            </a:fld>
            <a:endParaRPr lang="fr-FR" altLang="fr-FR">
              <a:latin typeface="Helvetica 75 Bold" panose="020B0804020202020204" pitchFamily="34" charset="0"/>
            </a:endParaRPr>
          </a:p>
        </p:txBody>
      </p:sp>
      <p:pic>
        <p:nvPicPr>
          <p:cNvPr id="92165" name="Image 3">
            <a:extLst>
              <a:ext uri="{FF2B5EF4-FFF2-40B4-BE49-F238E27FC236}">
                <a16:creationId xmlns:a16="http://schemas.microsoft.com/office/drawing/2014/main" id="{E9EE34BF-1BA9-489F-8130-504E482747B6}"/>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5513" y="2552700"/>
            <a:ext cx="4165600" cy="247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 name="Groupe 5">
            <a:extLst>
              <a:ext uri="{FF2B5EF4-FFF2-40B4-BE49-F238E27FC236}">
                <a16:creationId xmlns:a16="http://schemas.microsoft.com/office/drawing/2014/main" id="{94FC9FA4-8652-4FD4-8C99-CF6DA56C761D}"/>
              </a:ext>
              <a:ext uri="{C183D7F6-B498-43B3-948B-1728B52AA6E4}">
                <adec:decorative xmlns:adec="http://schemas.microsoft.com/office/drawing/2017/decorative" val="1"/>
              </a:ext>
            </a:extLst>
          </p:cNvPr>
          <p:cNvGrpSpPr>
            <a:grpSpLocks/>
          </p:cNvGrpSpPr>
          <p:nvPr/>
        </p:nvGrpSpPr>
        <p:grpSpPr bwMode="auto">
          <a:xfrm>
            <a:off x="8459788" y="55563"/>
            <a:ext cx="650875" cy="571500"/>
            <a:chOff x="5066789" y="2079867"/>
            <a:chExt cx="1017379" cy="1017379"/>
          </a:xfrm>
        </p:grpSpPr>
        <p:sp>
          <p:nvSpPr>
            <p:cNvPr id="8" name="Forme libre 8">
              <a:extLst>
                <a:ext uri="{FF2B5EF4-FFF2-40B4-BE49-F238E27FC236}">
                  <a16:creationId xmlns:a16="http://schemas.microsoft.com/office/drawing/2014/main" id="{B9C353F6-1939-47BF-8AE3-0B658CE7FC5B}"/>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92168" name="Image 9">
              <a:extLst>
                <a:ext uri="{FF2B5EF4-FFF2-40B4-BE49-F238E27FC236}">
                  <a16:creationId xmlns:a16="http://schemas.microsoft.com/office/drawing/2014/main" id="{2360E9C4-7E29-4308-964A-BA3B3579A6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136558-F931-417D-AA05-D7EBFC962D3A}"/>
              </a:ext>
            </a:extLst>
          </p:cNvPr>
          <p:cNvSpPr>
            <a:spLocks noGrp="1"/>
          </p:cNvSpPr>
          <p:nvPr>
            <p:ph type="title"/>
          </p:nvPr>
        </p:nvSpPr>
        <p:spPr>
          <a:xfrm>
            <a:off x="827088" y="268288"/>
            <a:ext cx="8066087" cy="742950"/>
          </a:xfrm>
        </p:spPr>
        <p:txBody>
          <a:bodyPr/>
          <a:lstStyle/>
          <a:p>
            <a:pPr eaLnBrk="1" hangingPunct="1">
              <a:defRPr/>
            </a:pPr>
            <a:r>
              <a:rPr lang="fr-FR" sz="2800" dirty="0">
                <a:solidFill>
                  <a:srgbClr val="FF6600"/>
                </a:solidFill>
              </a:rPr>
              <a:t>Autres aides techniques </a:t>
            </a:r>
            <a:endParaRPr lang="fr-FR" sz="2000" dirty="0">
              <a:solidFill>
                <a:srgbClr val="FF6600"/>
              </a:solidFill>
            </a:endParaRPr>
          </a:p>
        </p:txBody>
      </p:sp>
      <p:pic>
        <p:nvPicPr>
          <p:cNvPr id="94211" name="Espace réservé du contenu 14">
            <a:extLst>
              <a:ext uri="{FF2B5EF4-FFF2-40B4-BE49-F238E27FC236}">
                <a16:creationId xmlns:a16="http://schemas.microsoft.com/office/drawing/2014/main" id="{99BAC699-315D-4BE9-88FA-189C7603A940}"/>
              </a:ext>
              <a:ext uri="{C183D7F6-B498-43B3-948B-1728B52AA6E4}">
                <adec:decorative xmlns:adec="http://schemas.microsoft.com/office/drawing/2017/decorative" val="1"/>
              </a:ext>
            </a:extLst>
          </p:cNvPr>
          <p:cNvPicPr>
            <a:picLocks noGrp="1" noChangeAspect="1" noChangeArrowheads="1"/>
          </p:cNvPicPr>
          <p:nvPr>
            <p:ph sz="half" idx="10"/>
          </p:nvPr>
        </p:nvPicPr>
        <p:blipFill>
          <a:blip r:embed="rId3">
            <a:extLst>
              <a:ext uri="{28A0092B-C50C-407E-A947-70E740481C1C}">
                <a14:useLocalDpi xmlns:a14="http://schemas.microsoft.com/office/drawing/2010/main" val="0"/>
              </a:ext>
            </a:extLst>
          </a:blip>
          <a:srcRect/>
          <a:stretch>
            <a:fillRect/>
          </a:stretch>
        </p:blipFill>
        <p:spPr bwMode="auto">
          <a:xfrm>
            <a:off x="7442200" y="771525"/>
            <a:ext cx="1677988" cy="17859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4212" name="Image 16">
            <a:extLst>
              <a:ext uri="{FF2B5EF4-FFF2-40B4-BE49-F238E27FC236}">
                <a16:creationId xmlns:a16="http://schemas.microsoft.com/office/drawing/2014/main" id="{5F971492-8C78-4F0D-ADA4-A810BD77A065}"/>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05538" y="3171825"/>
            <a:ext cx="2820987" cy="120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4213" name="Image 23">
            <a:extLst>
              <a:ext uri="{FF2B5EF4-FFF2-40B4-BE49-F238E27FC236}">
                <a16:creationId xmlns:a16="http://schemas.microsoft.com/office/drawing/2014/main" id="{908AFA25-A1B1-40DA-A7FB-53BC573064D7}"/>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67275" y="3459163"/>
            <a:ext cx="1346200" cy="915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Espace réservé du contenu 25">
            <a:extLst>
              <a:ext uri="{FF2B5EF4-FFF2-40B4-BE49-F238E27FC236}">
                <a16:creationId xmlns:a16="http://schemas.microsoft.com/office/drawing/2014/main" id="{AE1D173D-83FC-456C-9EF8-F0A837310270}"/>
              </a:ext>
            </a:extLst>
          </p:cNvPr>
          <p:cNvSpPr>
            <a:spLocks noGrp="1"/>
          </p:cNvSpPr>
          <p:nvPr>
            <p:ph sz="half" idx="1"/>
          </p:nvPr>
        </p:nvSpPr>
        <p:spPr>
          <a:xfrm>
            <a:off x="854075" y="1184275"/>
            <a:ext cx="4078288" cy="3332163"/>
          </a:xfrm>
        </p:spPr>
        <p:txBody>
          <a:bodyPr/>
          <a:lstStyle/>
          <a:p>
            <a:pPr marL="285750" indent="-285750">
              <a:buClr>
                <a:srgbClr val="FF6600"/>
              </a:buClr>
              <a:buSzPct val="125000"/>
              <a:buFont typeface="Wingdings" panose="05000000000000000000" pitchFamily="2" charset="2"/>
              <a:buChar char="§"/>
              <a:defRPr/>
            </a:pPr>
            <a:r>
              <a:rPr lang="fr-FR" sz="1800" dirty="0">
                <a:latin typeface="Helvetica 55 Roman" panose="020B0604020202020204" pitchFamily="34" charset="0"/>
              </a:rPr>
              <a:t>Casque circum </a:t>
            </a:r>
            <a:r>
              <a:rPr lang="fr-FR" sz="1800" dirty="0" err="1">
                <a:latin typeface="Helvetica 55 Roman" panose="020B0604020202020204" pitchFamily="34" charset="0"/>
              </a:rPr>
              <a:t>aural</a:t>
            </a:r>
            <a:r>
              <a:rPr lang="fr-FR" sz="1800" dirty="0">
                <a:latin typeface="Helvetica 55 Roman" panose="020B0604020202020204" pitchFamily="34" charset="0"/>
              </a:rPr>
              <a:t> de type hifi ou casque conduction osseuse</a:t>
            </a:r>
          </a:p>
          <a:p>
            <a:pPr marL="285750" indent="-285750">
              <a:buClr>
                <a:srgbClr val="FF6600"/>
              </a:buClr>
              <a:buSzPct val="125000"/>
              <a:buFont typeface="Wingdings" panose="05000000000000000000" pitchFamily="2" charset="2"/>
              <a:buChar char="§"/>
              <a:defRPr/>
            </a:pPr>
            <a:r>
              <a:rPr lang="fr-FR" sz="1800" dirty="0">
                <a:latin typeface="Helvetica 55 Roman" panose="020B0604020202020204" pitchFamily="34" charset="0"/>
              </a:rPr>
              <a:t>Transcription réunion (</a:t>
            </a:r>
            <a:r>
              <a:rPr lang="fr-FR" sz="1800" dirty="0" err="1">
                <a:latin typeface="Helvetica 55 Roman" panose="020B0604020202020204" pitchFamily="34" charset="0"/>
              </a:rPr>
              <a:t>vélotypie</a:t>
            </a:r>
            <a:r>
              <a:rPr lang="fr-FR" sz="1800" dirty="0">
                <a:latin typeface="Helvetica 55 Roman" panose="020B0604020202020204" pitchFamily="34" charset="0"/>
              </a:rPr>
              <a:t>++)</a:t>
            </a:r>
          </a:p>
          <a:p>
            <a:pPr marL="285750" indent="-285750">
              <a:buClr>
                <a:srgbClr val="FF6600"/>
              </a:buClr>
              <a:buSzPct val="125000"/>
              <a:buFont typeface="Wingdings" panose="05000000000000000000" pitchFamily="2" charset="2"/>
              <a:buChar char="§"/>
              <a:defRPr/>
            </a:pPr>
            <a:r>
              <a:rPr lang="fr-FR" sz="1800" dirty="0">
                <a:latin typeface="Helvetica 55 Roman" panose="020B0604020202020204" pitchFamily="34" charset="0"/>
              </a:rPr>
              <a:t>Micro externe Bluetooth pour compenser en présentiel (réunion ou restaurant)</a:t>
            </a:r>
          </a:p>
        </p:txBody>
      </p:sp>
      <p:pic>
        <p:nvPicPr>
          <p:cNvPr id="94215" name="Image 27">
            <a:extLst>
              <a:ext uri="{FF2B5EF4-FFF2-40B4-BE49-F238E27FC236}">
                <a16:creationId xmlns:a16="http://schemas.microsoft.com/office/drawing/2014/main" id="{A369661A-5B94-4693-B65E-DB3BC500F214}"/>
              </a:ext>
              <a:ext uri="{C183D7F6-B498-43B3-948B-1728B52AA6E4}">
                <adec:decorative xmlns:adec="http://schemas.microsoft.com/office/drawing/2017/decorative" val="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68144" y="801346"/>
            <a:ext cx="1187450"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4216" name="Image 11">
            <a:extLst>
              <a:ext uri="{FF2B5EF4-FFF2-40B4-BE49-F238E27FC236}">
                <a16:creationId xmlns:a16="http://schemas.microsoft.com/office/drawing/2014/main" id="{F23B4AC5-05FA-4467-979C-96521C26B893}"/>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281113" y="3019425"/>
            <a:ext cx="3224212" cy="1855788"/>
          </a:xfrm>
          <a:prstGeom prst="rect">
            <a:avLst/>
          </a:prstGeom>
          <a:noFill/>
          <a:ln w="12700">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grpSp>
        <p:nvGrpSpPr>
          <p:cNvPr id="36" name="Groupe 35">
            <a:extLst>
              <a:ext uri="{FF2B5EF4-FFF2-40B4-BE49-F238E27FC236}">
                <a16:creationId xmlns:a16="http://schemas.microsoft.com/office/drawing/2014/main" id="{50CDC3A0-98E1-413A-A4B1-F4686AEB67CC}"/>
              </a:ext>
              <a:ext uri="{C183D7F6-B498-43B3-948B-1728B52AA6E4}">
                <adec:decorative xmlns:adec="http://schemas.microsoft.com/office/drawing/2017/decorative" val="1"/>
              </a:ext>
            </a:extLst>
          </p:cNvPr>
          <p:cNvGrpSpPr>
            <a:grpSpLocks/>
          </p:cNvGrpSpPr>
          <p:nvPr/>
        </p:nvGrpSpPr>
        <p:grpSpPr bwMode="auto">
          <a:xfrm>
            <a:off x="8459788" y="55563"/>
            <a:ext cx="650875" cy="571500"/>
            <a:chOff x="5066789" y="2079867"/>
            <a:chExt cx="1017379" cy="1017379"/>
          </a:xfrm>
        </p:grpSpPr>
        <p:sp>
          <p:nvSpPr>
            <p:cNvPr id="37" name="Forme libre 8">
              <a:extLst>
                <a:ext uri="{FF2B5EF4-FFF2-40B4-BE49-F238E27FC236}">
                  <a16:creationId xmlns:a16="http://schemas.microsoft.com/office/drawing/2014/main" id="{B1505FA9-F86F-4040-9467-C3D8CBE0F616}"/>
                </a:ext>
              </a:extLst>
            </p:cNvPr>
            <p:cNvSpPr/>
            <p:nvPr/>
          </p:nvSpPr>
          <p:spPr>
            <a:xfrm>
              <a:off x="5066789" y="2079867"/>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94219" name="Image 9">
              <a:extLst>
                <a:ext uri="{FF2B5EF4-FFF2-40B4-BE49-F238E27FC236}">
                  <a16:creationId xmlns:a16="http://schemas.microsoft.com/office/drawing/2014/main" id="{94A66A48-028F-4F63-9F65-147DD077589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125478" y="2138556"/>
              <a:ext cx="900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B5A4914-0494-4BFD-B86D-241FF87993FB}"/>
              </a:ext>
            </a:extLst>
          </p:cNvPr>
          <p:cNvSpPr>
            <a:spLocks noGrp="1"/>
          </p:cNvSpPr>
          <p:nvPr>
            <p:ph type="title"/>
          </p:nvPr>
        </p:nvSpPr>
        <p:spPr>
          <a:xfrm>
            <a:off x="788988" y="1708150"/>
            <a:ext cx="4830762" cy="742950"/>
          </a:xfrm>
        </p:spPr>
        <p:txBody>
          <a:bodyPr/>
          <a:lstStyle/>
          <a:p>
            <a:pPr>
              <a:defRPr/>
            </a:pPr>
            <a:r>
              <a:rPr lang="fr-FR" dirty="0"/>
              <a:t>Merci de votre attention</a:t>
            </a:r>
          </a:p>
        </p:txBody>
      </p:sp>
      <p:sp>
        <p:nvSpPr>
          <p:cNvPr id="135171" name="Rectangle 1">
            <a:extLst>
              <a:ext uri="{FF2B5EF4-FFF2-40B4-BE49-F238E27FC236}">
                <a16:creationId xmlns:a16="http://schemas.microsoft.com/office/drawing/2014/main" id="{320A003B-AC17-4E75-B844-27D0E5E9C98C}"/>
              </a:ext>
            </a:extLst>
          </p:cNvPr>
          <p:cNvSpPr>
            <a:spLocks noChangeArrowheads="1"/>
          </p:cNvSpPr>
          <p:nvPr/>
        </p:nvSpPr>
        <p:spPr bwMode="auto">
          <a:xfrm>
            <a:off x="971550" y="4227513"/>
            <a:ext cx="4572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sz="1400">
                <a:solidFill>
                  <a:schemeClr val="tx1"/>
                </a:solidFill>
                <a:latin typeface="Helvetica 75" panose="020B0804020202020204"/>
                <a:ea typeface="MS PGothic" panose="020B0600070205080204" pitchFamily="34" charset="-128"/>
              </a:defRPr>
            </a:lvl1pPr>
            <a:lvl2pPr>
              <a:defRPr sz="1400">
                <a:solidFill>
                  <a:schemeClr val="tx1"/>
                </a:solidFill>
                <a:latin typeface="Helvetica 75" panose="020B0804020202020204"/>
                <a:ea typeface="MS PGothic" panose="020B0600070205080204" pitchFamily="34" charset="-128"/>
              </a:defRPr>
            </a:lvl2pPr>
            <a:lvl3pPr marL="133350" indent="-133350">
              <a:defRPr sz="1400">
                <a:solidFill>
                  <a:schemeClr val="tx1"/>
                </a:solidFill>
                <a:latin typeface="Helvetica 75" panose="020B0804020202020204"/>
                <a:ea typeface="MS PGothic" panose="020B0600070205080204" pitchFamily="34" charset="-128"/>
              </a:defRPr>
            </a:lvl3pPr>
            <a:lvl4pPr marL="271463" indent="-134938">
              <a:defRPr sz="1400">
                <a:solidFill>
                  <a:schemeClr val="tx1"/>
                </a:solidFill>
                <a:latin typeface="Helvetica 75" panose="020B0804020202020204"/>
                <a:ea typeface="MS PGothic" panose="020B0600070205080204" pitchFamily="34" charset="-128"/>
              </a:defRPr>
            </a:lvl4pPr>
            <a:lvl5pPr marL="406400" indent="-134938">
              <a:defRPr sz="1400">
                <a:solidFill>
                  <a:schemeClr val="tx1"/>
                </a:solidFill>
                <a:latin typeface="Helvetica 75" panose="020B0804020202020204"/>
                <a:ea typeface="MS PGothic" panose="020B0600070205080204" pitchFamily="34" charset="-128"/>
              </a:defRPr>
            </a:lvl5pPr>
            <a:lvl6pPr marL="863600" indent="-134938"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6pPr>
            <a:lvl7pPr marL="1320800" indent="-134938"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7pPr>
            <a:lvl8pPr marL="1778000" indent="-134938"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8pPr>
            <a:lvl9pPr marL="2235200" indent="-134938" defTabSz="712788" eaLnBrk="0" fontAlgn="base" hangingPunct="0">
              <a:spcBef>
                <a:spcPct val="0"/>
              </a:spcBef>
              <a:spcAft>
                <a:spcPct val="0"/>
              </a:spcAft>
              <a:defRPr sz="1400">
                <a:solidFill>
                  <a:schemeClr val="tx1"/>
                </a:solidFill>
                <a:latin typeface="Helvetica 75" panose="020B0804020202020204"/>
                <a:ea typeface="MS PGothic" panose="020B0600070205080204" pitchFamily="34" charset="-128"/>
              </a:defRPr>
            </a:lvl9pPr>
          </a:lstStyle>
          <a:p>
            <a:pPr lvl="1" eaLnBrk="1" hangingPunct="1"/>
            <a:r>
              <a:rPr lang="fr-FR" altLang="fr-FR">
                <a:solidFill>
                  <a:schemeClr val="bg1"/>
                </a:solidFill>
                <a:cs typeface="Arial" panose="020B0604020202020204" pitchFamily="34" charset="0"/>
              </a:rPr>
              <a:t>Patricia Loubet (@patricia_loubet) </a:t>
            </a:r>
          </a:p>
          <a:p>
            <a:pPr lvl="1" eaLnBrk="1" hangingPunct="1"/>
            <a:r>
              <a:rPr lang="fr-FR" altLang="fr-FR">
                <a:solidFill>
                  <a:schemeClr val="bg1"/>
                </a:solidFill>
                <a:cs typeface="Arial" panose="020B0604020202020204" pitchFamily="34" charset="0"/>
              </a:rPr>
              <a:t>&amp; Vincent Aniort (@sanvin)</a:t>
            </a: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0D67A3-C744-D1B9-36DA-2E7701812E6E}"/>
              </a:ext>
            </a:extLst>
          </p:cNvPr>
          <p:cNvSpPr>
            <a:spLocks noGrp="1"/>
          </p:cNvSpPr>
          <p:nvPr>
            <p:ph type="title"/>
          </p:nvPr>
        </p:nvSpPr>
        <p:spPr/>
        <p:txBody>
          <a:bodyPr/>
          <a:lstStyle/>
          <a:p>
            <a:r>
              <a:rPr lang="fr-FR" sz="2400" dirty="0"/>
              <a:t>Le handicap cognitif</a:t>
            </a:r>
          </a:p>
        </p:txBody>
      </p:sp>
      <p:sp>
        <p:nvSpPr>
          <p:cNvPr id="6" name="Espace réservé du contenu 5">
            <a:extLst>
              <a:ext uri="{FF2B5EF4-FFF2-40B4-BE49-F238E27FC236}">
                <a16:creationId xmlns:a16="http://schemas.microsoft.com/office/drawing/2014/main" id="{D1529C62-38D1-F30F-30ED-E594288501D0}"/>
              </a:ext>
            </a:extLst>
          </p:cNvPr>
          <p:cNvSpPr>
            <a:spLocks noGrp="1"/>
          </p:cNvSpPr>
          <p:nvPr>
            <p:ph idx="1"/>
          </p:nvPr>
        </p:nvSpPr>
        <p:spPr>
          <a:xfrm>
            <a:off x="323111" y="771550"/>
            <a:ext cx="8470899" cy="4329071"/>
          </a:xfrm>
          <a:solidFill>
            <a:schemeClr val="tx1"/>
          </a:solidFill>
        </p:spPr>
        <p:txBody>
          <a:bodyPr>
            <a:noAutofit/>
          </a:bodyPr>
          <a:lstStyle/>
          <a:p>
            <a:pPr>
              <a:lnSpc>
                <a:spcPct val="150000"/>
              </a:lnSpc>
            </a:pPr>
            <a:r>
              <a:rPr lang="fr-FR" sz="1050" dirty="0">
                <a:solidFill>
                  <a:schemeClr val="bg1"/>
                </a:solidFill>
                <a:latin typeface="Helvetica 65 Medium" panose="020B0604020202020204" pitchFamily="34" charset="0"/>
              </a:rPr>
              <a:t>Les </a:t>
            </a:r>
            <a:r>
              <a:rPr lang="fr-FR" b="1" dirty="0"/>
              <a:t>fonctions cognitives </a:t>
            </a:r>
            <a:r>
              <a:rPr lang="fr-FR" sz="1050" dirty="0">
                <a:solidFill>
                  <a:schemeClr val="bg1"/>
                </a:solidFill>
                <a:latin typeface="Helvetica 65 Medium" panose="020B0604020202020204" pitchFamily="34" charset="0"/>
              </a:rPr>
              <a:t>désignent </a:t>
            </a:r>
            <a:r>
              <a:rPr lang="fr-FR" sz="1050" b="1" dirty="0">
                <a:solidFill>
                  <a:schemeClr val="bg1"/>
                </a:solidFill>
                <a:latin typeface="Helvetica 65 Medium" panose="020B0604020202020204" pitchFamily="34" charset="0"/>
              </a:rPr>
              <a:t>tous les processus </a:t>
            </a:r>
            <a:r>
              <a:rPr lang="fr-FR" sz="1050" dirty="0">
                <a:solidFill>
                  <a:schemeClr val="bg1"/>
                </a:solidFill>
                <a:latin typeface="Helvetica 65 Medium" panose="020B0604020202020204" pitchFamily="34" charset="0"/>
              </a:rPr>
              <a:t>par lesquels une personne va </a:t>
            </a:r>
            <a:r>
              <a:rPr lang="fr-FR" sz="1050" b="1" dirty="0">
                <a:solidFill>
                  <a:schemeClr val="bg1"/>
                </a:solidFill>
                <a:latin typeface="Helvetica 65 Medium" panose="020B0604020202020204" pitchFamily="34" charset="0"/>
              </a:rPr>
              <a:t>acquérir les informations</a:t>
            </a:r>
            <a:r>
              <a:rPr lang="fr-FR" sz="1050" dirty="0">
                <a:solidFill>
                  <a:schemeClr val="bg1"/>
                </a:solidFill>
                <a:latin typeface="Helvetica 65 Medium" panose="020B0604020202020204" pitchFamily="34" charset="0"/>
              </a:rPr>
              <a:t> dont elle a besoin </a:t>
            </a:r>
            <a:r>
              <a:rPr lang="fr-FR" sz="1050" b="1" dirty="0">
                <a:solidFill>
                  <a:schemeClr val="bg1"/>
                </a:solidFill>
                <a:latin typeface="Helvetica 65 Medium" panose="020B0604020202020204" pitchFamily="34" charset="0"/>
              </a:rPr>
              <a:t>pour régler son comportement dans la vie quotidienne </a:t>
            </a:r>
            <a:r>
              <a:rPr lang="fr-FR" sz="1050" dirty="0">
                <a:solidFill>
                  <a:schemeClr val="bg1"/>
                </a:solidFill>
                <a:latin typeface="Helvetica 65 Medium" panose="020B0604020202020204" pitchFamily="34" charset="0"/>
              </a:rPr>
              <a:t>(lire, parler, calculer, mémoriser, comprendre, planifier, exécuter...). </a:t>
            </a:r>
          </a:p>
          <a:p>
            <a:pPr>
              <a:lnSpc>
                <a:spcPct val="150000"/>
              </a:lnSpc>
            </a:pPr>
            <a:r>
              <a:rPr lang="fr-FR" sz="1050" dirty="0">
                <a:solidFill>
                  <a:schemeClr val="bg1"/>
                </a:solidFill>
                <a:latin typeface="Helvetica 65 Medium" panose="020B0604020202020204" pitchFamily="34" charset="0"/>
              </a:rPr>
              <a:t>Les </a:t>
            </a:r>
            <a:r>
              <a:rPr lang="fr-FR" b="1" dirty="0">
                <a:latin typeface="Helvetica 65 Medium" panose="020B0604020202020204" pitchFamily="34" charset="0"/>
              </a:rPr>
              <a:t>troubles cognitifs spécifiques</a:t>
            </a:r>
            <a:r>
              <a:rPr lang="fr-FR" sz="1050" dirty="0">
                <a:solidFill>
                  <a:schemeClr val="bg1"/>
                </a:solidFill>
                <a:latin typeface="Helvetica 65 Medium" panose="020B0604020202020204" pitchFamily="34" charset="0"/>
              </a:rPr>
              <a:t> et les </a:t>
            </a:r>
            <a:r>
              <a:rPr lang="fr-FR" b="1" dirty="0">
                <a:latin typeface="Helvetica 65 Medium" panose="020B0604020202020204" pitchFamily="34" charset="0"/>
              </a:rPr>
              <a:t>troubles des apprentissages </a:t>
            </a:r>
            <a:r>
              <a:rPr lang="fr-FR" sz="1050" dirty="0">
                <a:solidFill>
                  <a:schemeClr val="bg1"/>
                </a:solidFill>
                <a:latin typeface="Helvetica 65 Medium" panose="020B0604020202020204" pitchFamily="34" charset="0"/>
              </a:rPr>
              <a:t>qu'ils induisent sont donc très </a:t>
            </a:r>
            <a:r>
              <a:rPr lang="fr-FR" sz="1050" b="1" dirty="0">
                <a:solidFill>
                  <a:schemeClr val="bg1"/>
                </a:solidFill>
                <a:latin typeface="Helvetica 65 Medium" panose="020B0604020202020204" pitchFamily="34" charset="0"/>
              </a:rPr>
              <a:t>handicapants pour la scolarisation, l'insertion professionnelle et sociale. Acquis dès la naissance, ne se soignent pas.</a:t>
            </a:r>
          </a:p>
          <a:p>
            <a:pPr>
              <a:lnSpc>
                <a:spcPct val="150000"/>
              </a:lnSpc>
            </a:pPr>
            <a:r>
              <a:rPr lang="fr-FR" sz="1050" dirty="0">
                <a:solidFill>
                  <a:schemeClr val="bg1"/>
                </a:solidFill>
                <a:latin typeface="Helvetica 65 Medium" panose="020B0604020202020204" pitchFamily="34" charset="0"/>
              </a:rPr>
              <a:t>On les regroupe en </a:t>
            </a:r>
            <a:r>
              <a:rPr lang="fr-FR" b="1" dirty="0">
                <a:latin typeface="Helvetica 65 Medium" panose="020B0604020202020204" pitchFamily="34" charset="0"/>
              </a:rPr>
              <a:t>6 catégories de troubles </a:t>
            </a:r>
            <a:r>
              <a:rPr lang="fr-FR" dirty="0">
                <a:latin typeface="Helvetica 65 Medium" panose="020B0604020202020204" pitchFamily="34" charset="0"/>
              </a:rPr>
              <a:t>:</a:t>
            </a:r>
          </a:p>
          <a:p>
            <a:pPr>
              <a:lnSpc>
                <a:spcPct val="150000"/>
              </a:lnSpc>
            </a:pPr>
            <a:endParaRPr lang="fr-FR" sz="1050" dirty="0">
              <a:latin typeface="Helvetica 65 Medium" panose="020B0604020202020204" pitchFamily="34" charset="0"/>
            </a:endParaRPr>
          </a:p>
          <a:p>
            <a:pPr>
              <a:lnSpc>
                <a:spcPct val="150000"/>
              </a:lnSpc>
            </a:pPr>
            <a:endParaRPr lang="fr-FR" sz="1050" dirty="0">
              <a:latin typeface="Helvetica 65 Medium" panose="020B0604020202020204" pitchFamily="34" charset="0"/>
            </a:endParaRPr>
          </a:p>
          <a:p>
            <a:pPr>
              <a:lnSpc>
                <a:spcPct val="150000"/>
              </a:lnSpc>
            </a:pPr>
            <a:endParaRPr lang="fr-FR" sz="1050" dirty="0">
              <a:latin typeface="Helvetica 65 Medium" panose="020B0604020202020204" pitchFamily="34" charset="0"/>
            </a:endParaRPr>
          </a:p>
          <a:p>
            <a:pPr>
              <a:lnSpc>
                <a:spcPct val="150000"/>
              </a:lnSpc>
            </a:pPr>
            <a:endParaRPr lang="fr-FR" sz="1050" dirty="0">
              <a:latin typeface="Helvetica 65 Medium" panose="020B0604020202020204" pitchFamily="34" charset="0"/>
            </a:endParaRPr>
          </a:p>
          <a:p>
            <a:pPr>
              <a:lnSpc>
                <a:spcPct val="150000"/>
              </a:lnSpc>
            </a:pPr>
            <a:endParaRPr lang="fr-FR" sz="1050" dirty="0">
              <a:latin typeface="Helvetica 65 Medium" panose="020B0604020202020204" pitchFamily="34" charset="0"/>
            </a:endParaRPr>
          </a:p>
        </p:txBody>
      </p:sp>
      <p:graphicFrame>
        <p:nvGraphicFramePr>
          <p:cNvPr id="3" name="Diagramme 2" descr="6 catégories de troubles du handicap cognitif">
            <a:extLst>
              <a:ext uri="{FF2B5EF4-FFF2-40B4-BE49-F238E27FC236}">
                <a16:creationId xmlns:a16="http://schemas.microsoft.com/office/drawing/2014/main" id="{B1ED2C8C-0254-F46E-C164-78D56079F5E5}"/>
              </a:ext>
            </a:extLst>
          </p:cNvPr>
          <p:cNvGraphicFramePr/>
          <p:nvPr>
            <p:extLst>
              <p:ext uri="{D42A27DB-BD31-4B8C-83A1-F6EECF244321}">
                <p14:modId xmlns:p14="http://schemas.microsoft.com/office/powerpoint/2010/main" val="769194307"/>
              </p:ext>
            </p:extLst>
          </p:nvPr>
        </p:nvGraphicFramePr>
        <p:xfrm>
          <a:off x="2699792" y="2592714"/>
          <a:ext cx="6336704" cy="22904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4" name="Groupe 6">
            <a:extLst>
              <a:ext uri="{FF2B5EF4-FFF2-40B4-BE49-F238E27FC236}">
                <a16:creationId xmlns:a16="http://schemas.microsoft.com/office/drawing/2014/main" id="{1886314E-8353-0EA3-4A00-2FDE5987BC4A}"/>
              </a:ext>
              <a:ext uri="{C183D7F6-B498-43B3-948B-1728B52AA6E4}">
                <adec:decorative xmlns:adec="http://schemas.microsoft.com/office/drawing/2017/decorative" val="1"/>
              </a:ext>
            </a:extLst>
          </p:cNvPr>
          <p:cNvGrpSpPr>
            <a:grpSpLocks/>
          </p:cNvGrpSpPr>
          <p:nvPr/>
        </p:nvGrpSpPr>
        <p:grpSpPr bwMode="auto">
          <a:xfrm>
            <a:off x="8294688" y="123825"/>
            <a:ext cx="671512" cy="658813"/>
            <a:chOff x="8294688" y="123825"/>
            <a:chExt cx="671512" cy="658813"/>
          </a:xfrm>
        </p:grpSpPr>
        <p:grpSp>
          <p:nvGrpSpPr>
            <p:cNvPr id="5" name="Groupe 13">
              <a:extLst>
                <a:ext uri="{FF2B5EF4-FFF2-40B4-BE49-F238E27FC236}">
                  <a16:creationId xmlns:a16="http://schemas.microsoft.com/office/drawing/2014/main" id="{AC681D8E-1089-706D-0323-F75AD6E0CAF3}"/>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9" name="Forme libre 17">
                <a:extLst>
                  <a:ext uri="{FF2B5EF4-FFF2-40B4-BE49-F238E27FC236}">
                    <a16:creationId xmlns:a16="http://schemas.microsoft.com/office/drawing/2014/main" id="{B8D86EA0-8F2D-90A6-DA1C-D4F8FC915918}"/>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0" name="Image 15">
                <a:extLst>
                  <a:ext uri="{FF2B5EF4-FFF2-40B4-BE49-F238E27FC236}">
                    <a16:creationId xmlns:a16="http://schemas.microsoft.com/office/drawing/2014/main" id="{673CBC18-A631-5EC5-6880-0F341E55153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 name="Ellipse 6">
              <a:extLst>
                <a:ext uri="{FF2B5EF4-FFF2-40B4-BE49-F238E27FC236}">
                  <a16:creationId xmlns:a16="http://schemas.microsoft.com/office/drawing/2014/main" id="{084F9925-5D08-D4AE-1811-4C360339B43F}"/>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8" name="Image 10">
              <a:extLst>
                <a:ext uri="{FF2B5EF4-FFF2-40B4-BE49-F238E27FC236}">
                  <a16:creationId xmlns:a16="http://schemas.microsoft.com/office/drawing/2014/main" id="{1C36DD84-7134-C0FD-3899-73EBC7FA8F14}"/>
                </a:ext>
              </a:extLst>
            </p:cNvPr>
            <p:cNvPicPr>
              <a:picLocks noChangeAspect="1" noChangeArrowheads="1"/>
            </p:cNvPicPr>
            <p:nvPr/>
          </p:nvPicPr>
          <p:blipFill>
            <a:blip r:embed="rId9">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258819821"/>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D8C370D0-4980-4034-B04D-995F0339827E}"/>
              </a:ext>
            </a:extLst>
          </p:cNvPr>
          <p:cNvSpPr>
            <a:spLocks noGrp="1"/>
          </p:cNvSpPr>
          <p:nvPr>
            <p:ph type="title"/>
          </p:nvPr>
        </p:nvSpPr>
        <p:spPr>
          <a:xfrm>
            <a:off x="827088" y="268288"/>
            <a:ext cx="8066087" cy="742950"/>
          </a:xfrm>
        </p:spPr>
        <p:txBody>
          <a:bodyPr/>
          <a:lstStyle/>
          <a:p>
            <a:pPr>
              <a:defRPr/>
            </a:pPr>
            <a:r>
              <a:rPr lang="fr-FR" dirty="0"/>
              <a:t>Sur ce handicap des troubles DYS </a:t>
            </a:r>
            <a:br>
              <a:rPr lang="fr-FR" dirty="0"/>
            </a:br>
            <a:r>
              <a:rPr lang="fr-FR" sz="2000" dirty="0"/>
              <a:t>dont 3 DYS sur le numérique</a:t>
            </a:r>
            <a:endParaRPr lang="fr-FR" dirty="0"/>
          </a:p>
        </p:txBody>
      </p:sp>
      <p:sp>
        <p:nvSpPr>
          <p:cNvPr id="3" name="ZoneTexte 2">
            <a:extLst>
              <a:ext uri="{FF2B5EF4-FFF2-40B4-BE49-F238E27FC236}">
                <a16:creationId xmlns:a16="http://schemas.microsoft.com/office/drawing/2014/main" id="{3A6D6DCB-9C7E-68C1-820A-B8F7B0EAB3ED}"/>
              </a:ext>
            </a:extLst>
          </p:cNvPr>
          <p:cNvSpPr txBox="1"/>
          <p:nvPr/>
        </p:nvSpPr>
        <p:spPr>
          <a:xfrm>
            <a:off x="5004048" y="835175"/>
            <a:ext cx="4032002" cy="553998"/>
          </a:xfrm>
          <a:prstGeom prst="rect">
            <a:avLst/>
          </a:prstGeom>
          <a:noFill/>
        </p:spPr>
        <p:txBody>
          <a:bodyPr wrap="square">
            <a:spAutoFit/>
          </a:bodyPr>
          <a:lstStyle/>
          <a:p>
            <a:pPr marL="285750" indent="-285750">
              <a:buFont typeface="Arial" panose="020B0604020202020204" pitchFamily="34" charset="0"/>
              <a:buChar char="•"/>
            </a:pPr>
            <a:r>
              <a:rPr lang="fr-FR" altLang="fr-FR" b="1" dirty="0">
                <a:highlight>
                  <a:srgbClr val="FFFF00"/>
                </a:highlight>
                <a:hlinkClick r:id="rId3">
                  <a:extLst>
                    <a:ext uri="{A12FA001-AC4F-418D-AE19-62706E023703}">
                      <ahyp:hlinkClr xmlns:ahyp="http://schemas.microsoft.com/office/drawing/2018/hyperlinkcolor" val="tx"/>
                    </a:ext>
                  </a:extLst>
                </a:hlinkClick>
              </a:rPr>
              <a:t>http://espace-dys.fr/orange/#/intro</a:t>
            </a:r>
            <a:endParaRPr lang="fr-FR" altLang="fr-FR" b="1" dirty="0">
              <a:highlight>
                <a:srgbClr val="FFFF00"/>
              </a:highlight>
            </a:endParaRPr>
          </a:p>
          <a:p>
            <a:pPr marL="285750" indent="-285750">
              <a:buFont typeface="Arial" panose="020B0604020202020204" pitchFamily="34" charset="0"/>
              <a:buChar char="•"/>
            </a:pPr>
            <a:r>
              <a:rPr lang="fr-FR" sz="1600" dirty="0">
                <a:solidFill>
                  <a:schemeClr val="bg1"/>
                </a:solidFill>
              </a:rPr>
              <a:t>http://espace-dys.fr/orange/#/dyspraxie</a:t>
            </a:r>
            <a:endParaRPr lang="fr-FR" altLang="fr-FR" sz="1600" dirty="0">
              <a:solidFill>
                <a:schemeClr val="bg1"/>
              </a:solidFill>
            </a:endParaRPr>
          </a:p>
        </p:txBody>
      </p:sp>
      <p:sp>
        <p:nvSpPr>
          <p:cNvPr id="6" name="Espace réservé du contenu 5">
            <a:extLst>
              <a:ext uri="{FF2B5EF4-FFF2-40B4-BE49-F238E27FC236}">
                <a16:creationId xmlns:a16="http://schemas.microsoft.com/office/drawing/2014/main" id="{02A3F1F0-3D97-4DD6-A7FB-EE58B43F86D2}"/>
              </a:ext>
            </a:extLst>
          </p:cNvPr>
          <p:cNvSpPr>
            <a:spLocks noGrp="1"/>
          </p:cNvSpPr>
          <p:nvPr>
            <p:ph sz="half" idx="1"/>
          </p:nvPr>
        </p:nvSpPr>
        <p:spPr>
          <a:xfrm>
            <a:off x="107950" y="1397000"/>
            <a:ext cx="4751388" cy="3257550"/>
          </a:xfrm>
        </p:spPr>
        <p:txBody>
          <a:bodyPr>
            <a:normAutofit fontScale="92500"/>
          </a:bodyPr>
          <a:lstStyle/>
          <a:p>
            <a:pPr marL="447675" lvl="1" indent="-171450">
              <a:spcBef>
                <a:spcPts val="1200"/>
              </a:spcBef>
              <a:buClr>
                <a:srgbClr val="FF6600"/>
              </a:buClr>
              <a:buSzPct val="125000"/>
              <a:buFont typeface="Wingdings" panose="05000000000000000000" pitchFamily="2" charset="2"/>
              <a:buChar char="§"/>
              <a:defRPr/>
            </a:pPr>
            <a:r>
              <a:rPr lang="fr-FR" altLang="fr-FR" sz="1400" dirty="0">
                <a:solidFill>
                  <a:srgbClr val="FE7900"/>
                </a:solidFill>
                <a:latin typeface="+mj-lt"/>
              </a:rPr>
              <a:t>Dyslexie : </a:t>
            </a:r>
            <a:r>
              <a:rPr lang="fr-FR" altLang="fr-FR" sz="1400" dirty="0">
                <a:solidFill>
                  <a:schemeClr val="bg1"/>
                </a:solidFill>
                <a:latin typeface="Helvetica 55 Roman" panose="020B0604020202020204" pitchFamily="34" charset="0"/>
              </a:rPr>
              <a:t>Les dyslexiques confondent les lettres qui ont des formes voisines, inversent les syllabes en lisant, ont du mal à associer les sons entendus avec les lettres correspondantes, à s'orienter dans le temps et l'espace.</a:t>
            </a:r>
          </a:p>
          <a:p>
            <a:pPr marL="447675" lvl="1" indent="-171450">
              <a:spcBef>
                <a:spcPts val="1200"/>
              </a:spcBef>
              <a:buClr>
                <a:srgbClr val="FF6600"/>
              </a:buClr>
              <a:buSzPct val="125000"/>
              <a:buFont typeface="Wingdings" panose="05000000000000000000" pitchFamily="2" charset="2"/>
              <a:buChar char="§"/>
              <a:defRPr/>
            </a:pPr>
            <a:r>
              <a:rPr lang="fr-FR" altLang="fr-FR" sz="1400" dirty="0">
                <a:solidFill>
                  <a:srgbClr val="FE7900"/>
                </a:solidFill>
                <a:latin typeface="+mj-lt"/>
              </a:rPr>
              <a:t>Dysorthographie </a:t>
            </a:r>
            <a:r>
              <a:rPr lang="fr-FR" altLang="fr-FR" sz="1400" dirty="0">
                <a:latin typeface="+mj-lt"/>
              </a:rPr>
              <a:t>: </a:t>
            </a:r>
            <a:r>
              <a:rPr lang="fr-FR" altLang="fr-FR" sz="1400" dirty="0">
                <a:solidFill>
                  <a:schemeClr val="bg1"/>
                </a:solidFill>
                <a:latin typeface="Helvetica 55 Roman" panose="020B0604020202020204" pitchFamily="34" charset="0"/>
              </a:rPr>
              <a:t>Ce problème peut se traduire à l'écrit par les difficultés suivantes : Erreurs de découpage ; disparition ou transformation de certains sons ; Inversions ; fautes d'orthographe, de conjugaison, de grammaire et d'analyse </a:t>
            </a:r>
            <a:endParaRPr lang="fr-FR" altLang="fr-FR" sz="1400" dirty="0">
              <a:solidFill>
                <a:srgbClr val="FE7900"/>
              </a:solidFill>
              <a:latin typeface="Helvetica 55 Roman" panose="020B0604020202020204" pitchFamily="34" charset="0"/>
            </a:endParaRPr>
          </a:p>
          <a:p>
            <a:pPr marL="447675" lvl="1" indent="-171450">
              <a:spcBef>
                <a:spcPts val="1200"/>
              </a:spcBef>
              <a:buClr>
                <a:srgbClr val="FF6600"/>
              </a:buClr>
              <a:buSzPct val="125000"/>
              <a:buFont typeface="Wingdings" panose="05000000000000000000" pitchFamily="2" charset="2"/>
              <a:buChar char="§"/>
              <a:defRPr/>
            </a:pPr>
            <a:r>
              <a:rPr lang="fr-FR" altLang="fr-FR" sz="1400" dirty="0">
                <a:latin typeface="+mj-lt"/>
              </a:rPr>
              <a:t>Dyspraxie : </a:t>
            </a:r>
            <a:r>
              <a:rPr lang="fr-FR" altLang="fr-FR" sz="1400" dirty="0">
                <a:solidFill>
                  <a:schemeClr val="bg1"/>
                </a:solidFill>
                <a:latin typeface="Helvetica 55 Roman" panose="020B0604020202020204" pitchFamily="34" charset="0"/>
              </a:rPr>
              <a:t>difficultés pour effectuer ce qu'on appelle des praxies, c'est-à-dire les gestes qui ont été appris et qui deviennent des réflexes : utiliser des ciseaux, plier une feuille, se servir de l'eau… Cela peut également entraîner des difficultés à lire et à écrire, car lire et écrire font également appel à des praxies !</a:t>
            </a:r>
          </a:p>
          <a:p>
            <a:pPr marL="285750" indent="-285750">
              <a:spcBef>
                <a:spcPts val="1200"/>
              </a:spcBef>
              <a:buClr>
                <a:srgbClr val="FF6600"/>
              </a:buClr>
              <a:buSzPct val="125000"/>
              <a:buFont typeface="Wingdings" panose="05000000000000000000" pitchFamily="2" charset="2"/>
              <a:buChar char="§"/>
              <a:defRPr/>
            </a:pPr>
            <a:endParaRPr lang="fr-FR" altLang="fr-FR" sz="1600" dirty="0">
              <a:latin typeface="+mj-lt"/>
            </a:endParaRPr>
          </a:p>
        </p:txBody>
      </p:sp>
      <p:pic>
        <p:nvPicPr>
          <p:cNvPr id="123909" name="Image 5" descr="1ere image du texte comme il devrait être lu : Des solutions numériques pour faciliter la lecture !">
            <a:extLst>
              <a:ext uri="{FF2B5EF4-FFF2-40B4-BE49-F238E27FC236}">
                <a16:creationId xmlns:a16="http://schemas.microsoft.com/office/drawing/2014/main" id="{272B4B8E-C124-41D3-999D-B43D2AA852F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14975" y="1673225"/>
            <a:ext cx="3317875" cy="890587"/>
          </a:xfrm>
          <a:prstGeom prst="rect">
            <a:avLst/>
          </a:prstGeom>
          <a:noFill/>
          <a:ln w="57150">
            <a:solidFill>
              <a:srgbClr val="92D050"/>
            </a:solidFill>
            <a:miter lim="800000"/>
            <a:headEnd/>
            <a:tailEnd/>
          </a:ln>
          <a:extLst>
            <a:ext uri="{909E8E84-426E-40DD-AFC4-6F175D3DCCD1}">
              <a14:hiddenFill xmlns:a14="http://schemas.microsoft.com/office/drawing/2010/main">
                <a:solidFill>
                  <a:srgbClr val="FFFFFF"/>
                </a:solidFill>
              </a14:hiddenFill>
            </a:ext>
          </a:extLst>
        </p:spPr>
      </p:pic>
      <p:pic>
        <p:nvPicPr>
          <p:cNvPr id="123908" name="Image 3" descr="2e image de comment le texte de la 1ère image, une personne dyslexique voit les mots, c'est à dire que les lettres se mélangent : Des suontlois numériqies pour fcetiilar la lreuce !">
            <a:extLst>
              <a:ext uri="{FF2B5EF4-FFF2-40B4-BE49-F238E27FC236}">
                <a16:creationId xmlns:a16="http://schemas.microsoft.com/office/drawing/2014/main" id="{77974F86-45E3-48E2-A1F3-685BED7D43E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541963" y="2728912"/>
            <a:ext cx="3317875" cy="792163"/>
          </a:xfrm>
          <a:prstGeom prst="rect">
            <a:avLst/>
          </a:prstGeom>
          <a:noFill/>
          <a:ln w="57150">
            <a:solidFill>
              <a:srgbClr val="FF0000"/>
            </a:solidFill>
            <a:miter lim="800000"/>
            <a:headEnd/>
            <a:tailEnd/>
          </a:ln>
          <a:extLst>
            <a:ext uri="{909E8E84-426E-40DD-AFC4-6F175D3DCCD1}">
              <a14:hiddenFill xmlns:a14="http://schemas.microsoft.com/office/drawing/2010/main">
                <a:solidFill>
                  <a:srgbClr val="FFFFFF"/>
                </a:solidFill>
              </a14:hiddenFill>
            </a:ext>
          </a:extLst>
        </p:spPr>
      </p:pic>
      <p:pic>
        <p:nvPicPr>
          <p:cNvPr id="123910" name="Image 3" descr="lendemain = lent de main&#10;sept = step&#10;priorité = propriété">
            <a:extLst>
              <a:ext uri="{FF2B5EF4-FFF2-40B4-BE49-F238E27FC236}">
                <a16:creationId xmlns:a16="http://schemas.microsoft.com/office/drawing/2014/main" id="{95648483-59AF-4F5A-936C-655F6E82157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56325" y="3687762"/>
            <a:ext cx="2201863"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23911" name="Groupe 6">
            <a:extLst>
              <a:ext uri="{FF2B5EF4-FFF2-40B4-BE49-F238E27FC236}">
                <a16:creationId xmlns:a16="http://schemas.microsoft.com/office/drawing/2014/main" id="{450A0D09-13CF-4D71-A424-4D6F89FA5C00}"/>
              </a:ext>
              <a:ext uri="{C183D7F6-B498-43B3-948B-1728B52AA6E4}">
                <adec:decorative xmlns:adec="http://schemas.microsoft.com/office/drawing/2017/decorative" val="1"/>
              </a:ext>
            </a:extLst>
          </p:cNvPr>
          <p:cNvGrpSpPr>
            <a:grpSpLocks/>
          </p:cNvGrpSpPr>
          <p:nvPr/>
        </p:nvGrpSpPr>
        <p:grpSpPr bwMode="auto">
          <a:xfrm>
            <a:off x="8294688" y="123825"/>
            <a:ext cx="671512" cy="658813"/>
            <a:chOff x="8294688" y="123825"/>
            <a:chExt cx="671512" cy="658813"/>
          </a:xfrm>
        </p:grpSpPr>
        <p:grpSp>
          <p:nvGrpSpPr>
            <p:cNvPr id="123912" name="Groupe 13">
              <a:extLst>
                <a:ext uri="{FF2B5EF4-FFF2-40B4-BE49-F238E27FC236}">
                  <a16:creationId xmlns:a16="http://schemas.microsoft.com/office/drawing/2014/main" id="{E2A59A96-29B4-4963-BFAE-C148E61335EE}"/>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16" name="Forme libre 17">
                <a:extLst>
                  <a:ext uri="{FF2B5EF4-FFF2-40B4-BE49-F238E27FC236}">
                    <a16:creationId xmlns:a16="http://schemas.microsoft.com/office/drawing/2014/main" id="{3C4D73BD-1300-47BA-8230-36760862B2AA}"/>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23916" name="Image 15">
                <a:extLst>
                  <a:ext uri="{FF2B5EF4-FFF2-40B4-BE49-F238E27FC236}">
                    <a16:creationId xmlns:a16="http://schemas.microsoft.com/office/drawing/2014/main" id="{E6B64C69-5969-48BE-A770-91C8EF74406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4" name="Ellipse 13">
              <a:extLst>
                <a:ext uri="{FF2B5EF4-FFF2-40B4-BE49-F238E27FC236}">
                  <a16:creationId xmlns:a16="http://schemas.microsoft.com/office/drawing/2014/main" id="{224C0294-B202-4CC5-8844-E678A395DAFA}"/>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123914" name="Image 10">
              <a:extLst>
                <a:ext uri="{FF2B5EF4-FFF2-40B4-BE49-F238E27FC236}">
                  <a16:creationId xmlns:a16="http://schemas.microsoft.com/office/drawing/2014/main" id="{E6C826FA-96C8-47FA-955E-C4C9911B2947}"/>
                </a:ext>
              </a:extLst>
            </p:cNvPr>
            <p:cNvPicPr>
              <a:picLocks noChangeAspect="1" noChangeArrowheads="1"/>
            </p:cNvPicPr>
            <p:nvPr/>
          </p:nvPicPr>
          <p:blipFill>
            <a:blip r:embed="rId8">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8B47F313-049D-4968-B778-EB18CE644254}"/>
              </a:ext>
            </a:extLst>
          </p:cNvPr>
          <p:cNvSpPr>
            <a:spLocks noGrp="1"/>
          </p:cNvSpPr>
          <p:nvPr>
            <p:ph type="title"/>
          </p:nvPr>
        </p:nvSpPr>
        <p:spPr>
          <a:xfrm>
            <a:off x="762591" y="39688"/>
            <a:ext cx="8066087" cy="742950"/>
          </a:xfrm>
        </p:spPr>
        <p:txBody>
          <a:bodyPr/>
          <a:lstStyle/>
          <a:p>
            <a:pPr>
              <a:defRPr/>
            </a:pPr>
            <a:r>
              <a:rPr lang="fr-FR" dirty="0"/>
              <a:t>Sur ce handicap TDAH</a:t>
            </a:r>
            <a:br>
              <a:rPr lang="fr-FR" dirty="0"/>
            </a:br>
            <a:r>
              <a:rPr lang="fr-FR" sz="2000" dirty="0">
                <a:latin typeface="Helvetica 55 Roman" panose="020B0604020202020204" pitchFamily="34" charset="0"/>
              </a:rPr>
              <a:t>(Troubles du Déficit de l’Attention avec ou sans Hyperactivité)</a:t>
            </a:r>
            <a:endParaRPr lang="fr-FR" dirty="0">
              <a:latin typeface="Helvetica 55 Roman" panose="020B0604020202020204" pitchFamily="34" charset="0"/>
            </a:endParaRPr>
          </a:p>
        </p:txBody>
      </p:sp>
      <p:grpSp>
        <p:nvGrpSpPr>
          <p:cNvPr id="125957" name="Groupe 6">
            <a:extLst>
              <a:ext uri="{FF2B5EF4-FFF2-40B4-BE49-F238E27FC236}">
                <a16:creationId xmlns:a16="http://schemas.microsoft.com/office/drawing/2014/main" id="{97C7681D-6EB5-4FAB-BD3F-EA0161872A2C}"/>
              </a:ext>
              <a:ext uri="{C183D7F6-B498-43B3-948B-1728B52AA6E4}">
                <adec:decorative xmlns:adec="http://schemas.microsoft.com/office/drawing/2017/decorative" val="1"/>
              </a:ext>
            </a:extLst>
          </p:cNvPr>
          <p:cNvGrpSpPr>
            <a:grpSpLocks/>
          </p:cNvGrpSpPr>
          <p:nvPr/>
        </p:nvGrpSpPr>
        <p:grpSpPr bwMode="auto">
          <a:xfrm>
            <a:off x="8294688" y="123825"/>
            <a:ext cx="671512" cy="658813"/>
            <a:chOff x="8294688" y="123825"/>
            <a:chExt cx="671512" cy="658813"/>
          </a:xfrm>
        </p:grpSpPr>
        <p:grpSp>
          <p:nvGrpSpPr>
            <p:cNvPr id="125958" name="Groupe 13">
              <a:extLst>
                <a:ext uri="{FF2B5EF4-FFF2-40B4-BE49-F238E27FC236}">
                  <a16:creationId xmlns:a16="http://schemas.microsoft.com/office/drawing/2014/main" id="{312671F5-BC73-4AE1-9A40-1F5BE61749FF}"/>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16" name="Forme libre 17">
                <a:extLst>
                  <a:ext uri="{FF2B5EF4-FFF2-40B4-BE49-F238E27FC236}">
                    <a16:creationId xmlns:a16="http://schemas.microsoft.com/office/drawing/2014/main" id="{D636E5DD-B399-4135-AF11-F0D757492433}"/>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25962" name="Image 15">
                <a:extLst>
                  <a:ext uri="{FF2B5EF4-FFF2-40B4-BE49-F238E27FC236}">
                    <a16:creationId xmlns:a16="http://schemas.microsoft.com/office/drawing/2014/main" id="{FEC8CB8F-A7F9-4487-BAD0-2BB96F4A2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Ellipse 12">
              <a:extLst>
                <a:ext uri="{FF2B5EF4-FFF2-40B4-BE49-F238E27FC236}">
                  <a16:creationId xmlns:a16="http://schemas.microsoft.com/office/drawing/2014/main" id="{D288ED83-CB49-4737-8C62-4815322F5EC0}"/>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125960" name="Image 10">
              <a:extLst>
                <a:ext uri="{FF2B5EF4-FFF2-40B4-BE49-F238E27FC236}">
                  <a16:creationId xmlns:a16="http://schemas.microsoft.com/office/drawing/2014/main" id="{BB7A0F7D-30F2-4BC4-8DCB-111AB66F9D61}"/>
                </a:ext>
              </a:extLst>
            </p:cNvPr>
            <p:cNvPicPr>
              <a:picLocks noChangeAspect="1" noChangeArrowheads="1"/>
            </p:cNvPicPr>
            <p:nvPr/>
          </p:nvPicPr>
          <p:blipFill>
            <a:blip r:embed="rId4">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aphicFrame>
        <p:nvGraphicFramePr>
          <p:cNvPr id="8" name="Espace réservé du contenu 7">
            <a:extLst>
              <a:ext uri="{FF2B5EF4-FFF2-40B4-BE49-F238E27FC236}">
                <a16:creationId xmlns:a16="http://schemas.microsoft.com/office/drawing/2014/main" id="{D927CB31-B624-8330-E21D-646465EC0428}"/>
              </a:ext>
            </a:extLst>
          </p:cNvPr>
          <p:cNvGraphicFramePr>
            <a:graphicFrameLocks noGrp="1"/>
          </p:cNvGraphicFramePr>
          <p:nvPr>
            <p:ph sz="half" idx="1"/>
            <p:extLst>
              <p:ext uri="{D42A27DB-BD31-4B8C-83A1-F6EECF244321}">
                <p14:modId xmlns:p14="http://schemas.microsoft.com/office/powerpoint/2010/main" val="266943509"/>
              </p:ext>
            </p:extLst>
          </p:nvPr>
        </p:nvGraphicFramePr>
        <p:xfrm>
          <a:off x="31760" y="703043"/>
          <a:ext cx="9020454" cy="4375088"/>
        </p:xfrm>
        <a:graphic>
          <a:graphicData uri="http://schemas.openxmlformats.org/drawingml/2006/table">
            <a:tbl>
              <a:tblPr firstRow="1" bandRow="1">
                <a:tableStyleId>{F5AB1C69-6EDB-4FF4-983F-18BD219EF322}</a:tableStyleId>
              </a:tblPr>
              <a:tblGrid>
                <a:gridCol w="5420053">
                  <a:extLst>
                    <a:ext uri="{9D8B030D-6E8A-4147-A177-3AD203B41FA5}">
                      <a16:colId xmlns:a16="http://schemas.microsoft.com/office/drawing/2014/main" val="1503964039"/>
                    </a:ext>
                  </a:extLst>
                </a:gridCol>
                <a:gridCol w="792088">
                  <a:extLst>
                    <a:ext uri="{9D8B030D-6E8A-4147-A177-3AD203B41FA5}">
                      <a16:colId xmlns:a16="http://schemas.microsoft.com/office/drawing/2014/main" val="382387942"/>
                    </a:ext>
                  </a:extLst>
                </a:gridCol>
                <a:gridCol w="720080">
                  <a:extLst>
                    <a:ext uri="{9D8B030D-6E8A-4147-A177-3AD203B41FA5}">
                      <a16:colId xmlns:a16="http://schemas.microsoft.com/office/drawing/2014/main" val="3936855238"/>
                    </a:ext>
                  </a:extLst>
                </a:gridCol>
                <a:gridCol w="720080">
                  <a:extLst>
                    <a:ext uri="{9D8B030D-6E8A-4147-A177-3AD203B41FA5}">
                      <a16:colId xmlns:a16="http://schemas.microsoft.com/office/drawing/2014/main" val="2595476391"/>
                    </a:ext>
                  </a:extLst>
                </a:gridCol>
                <a:gridCol w="720080">
                  <a:extLst>
                    <a:ext uri="{9D8B030D-6E8A-4147-A177-3AD203B41FA5}">
                      <a16:colId xmlns:a16="http://schemas.microsoft.com/office/drawing/2014/main" val="195932338"/>
                    </a:ext>
                  </a:extLst>
                </a:gridCol>
                <a:gridCol w="648073">
                  <a:extLst>
                    <a:ext uri="{9D8B030D-6E8A-4147-A177-3AD203B41FA5}">
                      <a16:colId xmlns:a16="http://schemas.microsoft.com/office/drawing/2014/main" val="564396315"/>
                    </a:ext>
                  </a:extLst>
                </a:gridCol>
              </a:tblGrid>
              <a:tr h="351664">
                <a:tc>
                  <a:txBody>
                    <a:bodyPr/>
                    <a:lstStyle/>
                    <a:p>
                      <a:pPr algn="ctr" fontAlgn="b"/>
                      <a:r>
                        <a:rPr lang="fr-FR" sz="1100" b="1" u="none" strike="noStrike" dirty="0">
                          <a:solidFill>
                            <a:srgbClr val="000000"/>
                          </a:solidFill>
                          <a:effectLst/>
                        </a:rPr>
                        <a:t>Les fonctions</a:t>
                      </a:r>
                      <a:endParaRPr lang="fr-FR" sz="1100" b="1"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latin typeface="Helvetica 55 Roman" panose="020B0604020202020204" pitchFamily="34" charset="0"/>
                        </a:rPr>
                        <a:t>Fonctions exécutives</a:t>
                      </a:r>
                      <a:endParaRPr lang="fr-FR" sz="1100" b="0" i="0" u="none" strike="noStrike" dirty="0">
                        <a:solidFill>
                          <a:srgbClr val="000000"/>
                        </a:solidFill>
                        <a:effectLst/>
                        <a:latin typeface="Helvetica 55 Roman" panose="020B0604020202020204" pitchFamily="34" charset="0"/>
                      </a:endParaRPr>
                    </a:p>
                  </a:txBody>
                  <a:tcPr marL="7620" marR="7620" marT="7620" marB="0" anchor="b"/>
                </a:tc>
                <a:tc>
                  <a:txBody>
                    <a:bodyPr/>
                    <a:lstStyle/>
                    <a:p>
                      <a:pPr algn="ctr" fontAlgn="b"/>
                      <a:r>
                        <a:rPr lang="fr-FR" sz="1100" b="0" u="none" strike="noStrike" dirty="0">
                          <a:solidFill>
                            <a:srgbClr val="000000"/>
                          </a:solidFill>
                          <a:effectLst/>
                          <a:latin typeface="Helvetica 55 Roman" panose="020B0604020202020204" pitchFamily="34" charset="0"/>
                        </a:rPr>
                        <a:t>Habilités sociales</a:t>
                      </a:r>
                      <a:endParaRPr lang="fr-FR" sz="1100" b="0" i="0" u="none" strike="noStrike" dirty="0">
                        <a:solidFill>
                          <a:srgbClr val="000000"/>
                        </a:solidFill>
                        <a:effectLst/>
                        <a:latin typeface="Helvetica 55 Roman" panose="020B0604020202020204" pitchFamily="34" charset="0"/>
                      </a:endParaRPr>
                    </a:p>
                  </a:txBody>
                  <a:tcPr marL="7620" marR="7620" marT="7620" marB="0" anchor="b"/>
                </a:tc>
                <a:tc>
                  <a:txBody>
                    <a:bodyPr/>
                    <a:lstStyle/>
                    <a:p>
                      <a:pPr algn="ctr" fontAlgn="b"/>
                      <a:r>
                        <a:rPr lang="fr-FR" sz="1100" b="0" u="none" strike="noStrike" dirty="0">
                          <a:solidFill>
                            <a:srgbClr val="000000"/>
                          </a:solidFill>
                          <a:effectLst/>
                          <a:latin typeface="Helvetica 55 Roman" panose="020B0604020202020204" pitchFamily="34" charset="0"/>
                        </a:rPr>
                        <a:t>Lecture</a:t>
                      </a:r>
                      <a:endParaRPr lang="fr-FR" sz="1100" b="0" i="0" u="none" strike="noStrike" dirty="0">
                        <a:solidFill>
                          <a:srgbClr val="000000"/>
                        </a:solidFill>
                        <a:effectLst/>
                        <a:latin typeface="Helvetica 55 Roman" panose="020B0604020202020204" pitchFamily="34" charset="0"/>
                      </a:endParaRPr>
                    </a:p>
                  </a:txBody>
                  <a:tcPr marL="7620" marR="7620" marT="7620" marB="0" anchor="b"/>
                </a:tc>
                <a:tc>
                  <a:txBody>
                    <a:bodyPr/>
                    <a:lstStyle/>
                    <a:p>
                      <a:pPr algn="ctr" fontAlgn="b"/>
                      <a:r>
                        <a:rPr lang="fr-FR" sz="1056" b="0" u="none" strike="noStrike" dirty="0">
                          <a:solidFill>
                            <a:srgbClr val="000000"/>
                          </a:solidFill>
                          <a:effectLst/>
                          <a:latin typeface="Helvetica 55 Roman" panose="020B0604020202020204" pitchFamily="34" charset="0"/>
                        </a:rPr>
                        <a:t>Rédaction</a:t>
                      </a:r>
                      <a:endParaRPr lang="fr-FR" sz="1056" b="0" i="0" u="none" strike="noStrike" dirty="0">
                        <a:solidFill>
                          <a:srgbClr val="000000"/>
                        </a:solidFill>
                        <a:effectLst/>
                        <a:latin typeface="Helvetica 55 Roman" panose="020B0604020202020204" pitchFamily="34" charset="0"/>
                      </a:endParaRPr>
                    </a:p>
                  </a:txBody>
                  <a:tcPr marL="7620" marR="7620" marT="7620" marB="0" anchor="b"/>
                </a:tc>
                <a:tc>
                  <a:txBody>
                    <a:bodyPr/>
                    <a:lstStyle/>
                    <a:p>
                      <a:pPr algn="ctr" fontAlgn="b"/>
                      <a:r>
                        <a:rPr lang="fr-FR" sz="1100" b="0" u="none" strike="noStrike" dirty="0">
                          <a:solidFill>
                            <a:srgbClr val="000000"/>
                          </a:solidFill>
                          <a:effectLst/>
                          <a:latin typeface="Helvetica 55 Roman" panose="020B0604020202020204" pitchFamily="34" charset="0"/>
                        </a:rPr>
                        <a:t>Travail d'équipe</a:t>
                      </a:r>
                      <a:endParaRPr lang="fr-FR" sz="1100" b="0" i="0" u="none" strike="noStrike" dirty="0">
                        <a:solidFill>
                          <a:srgbClr val="000000"/>
                        </a:solidFill>
                        <a:effectLst/>
                        <a:latin typeface="Helvetica 55 Roman" panose="020B0604020202020204" pitchFamily="34" charset="0"/>
                      </a:endParaRPr>
                    </a:p>
                  </a:txBody>
                  <a:tcPr marL="7620" marR="7620" marT="7620" marB="0" anchor="b"/>
                </a:tc>
                <a:extLst>
                  <a:ext uri="{0D108BD9-81ED-4DB2-BD59-A6C34878D82A}">
                    <a16:rowId xmlns:a16="http://schemas.microsoft.com/office/drawing/2014/main" val="1130068223"/>
                  </a:ext>
                </a:extLst>
              </a:tr>
              <a:tr h="200416">
                <a:tc>
                  <a:txBody>
                    <a:bodyPr/>
                    <a:lstStyle/>
                    <a:p>
                      <a:pPr algn="l" fontAlgn="b"/>
                      <a:r>
                        <a:rPr lang="fr-FR" sz="1100" b="0" u="none" strike="noStrike" dirty="0">
                          <a:solidFill>
                            <a:srgbClr val="000000"/>
                          </a:solidFill>
                          <a:effectLst/>
                          <a:latin typeface="Helvetica 55 Roman" panose="020B0604020202020204" pitchFamily="34" charset="0"/>
                        </a:rPr>
                        <a:t>Mémoire de travail (manipuler des infos, double tâche, compréhension)</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4048009837"/>
                  </a:ext>
                </a:extLst>
              </a:tr>
              <a:tr h="379801">
                <a:tc>
                  <a:txBody>
                    <a:bodyPr/>
                    <a:lstStyle/>
                    <a:p>
                      <a:pPr algn="l" fontAlgn="b"/>
                      <a:r>
                        <a:rPr lang="fr-FR" sz="1100" b="0" u="none" strike="noStrike" dirty="0">
                          <a:solidFill>
                            <a:srgbClr val="000000"/>
                          </a:solidFill>
                          <a:effectLst/>
                          <a:latin typeface="Helvetica 55 Roman" panose="020B0604020202020204" pitchFamily="34" charset="0"/>
                        </a:rPr>
                        <a:t>Inhibition (cognitives, comportementales, émotionnelle =&gt; attente soutenue, auto-contrôle/régulation des émotions)</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096333345"/>
                  </a:ext>
                </a:extLst>
              </a:tr>
              <a:tr h="196263">
                <a:tc>
                  <a:txBody>
                    <a:bodyPr/>
                    <a:lstStyle/>
                    <a:p>
                      <a:pPr algn="l" fontAlgn="b"/>
                      <a:r>
                        <a:rPr lang="fr-FR" sz="1100" b="0" u="none" strike="noStrike" dirty="0">
                          <a:solidFill>
                            <a:srgbClr val="000000"/>
                          </a:solidFill>
                          <a:effectLst/>
                          <a:latin typeface="Helvetica 55 Roman" panose="020B0604020202020204" pitchFamily="34" charset="0"/>
                        </a:rPr>
                        <a:t>Planification (procéder par étape, anticiper, organiser, gestion du temps)</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494325268"/>
                  </a:ext>
                </a:extLst>
              </a:tr>
              <a:tr h="216024">
                <a:tc>
                  <a:txBody>
                    <a:bodyPr/>
                    <a:lstStyle/>
                    <a:p>
                      <a:pPr algn="l" fontAlgn="b"/>
                      <a:r>
                        <a:rPr lang="fr-FR" sz="1100" b="0" u="none" strike="noStrike" dirty="0" err="1">
                          <a:solidFill>
                            <a:srgbClr val="000000"/>
                          </a:solidFill>
                          <a:effectLst/>
                          <a:latin typeface="Helvetica 55 Roman" panose="020B0604020202020204" pitchFamily="34" charset="0"/>
                        </a:rPr>
                        <a:t>Flexibité</a:t>
                      </a:r>
                      <a:r>
                        <a:rPr lang="fr-FR" sz="1100" b="0" u="none" strike="noStrike" dirty="0">
                          <a:solidFill>
                            <a:srgbClr val="000000"/>
                          </a:solidFill>
                          <a:effectLst/>
                          <a:latin typeface="Helvetica 55 Roman" panose="020B0604020202020204" pitchFamily="34" charset="0"/>
                        </a:rPr>
                        <a:t> mentale (s'adapter, s'ajuster, gestion des imprévus, créativité)</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2405123595"/>
                  </a:ext>
                </a:extLst>
              </a:tr>
              <a:tr h="216024">
                <a:tc>
                  <a:txBody>
                    <a:bodyPr/>
                    <a:lstStyle/>
                    <a:p>
                      <a:pPr algn="l" fontAlgn="b"/>
                      <a:r>
                        <a:rPr lang="fr-FR" sz="1100" b="0" u="none" strike="noStrike" dirty="0">
                          <a:solidFill>
                            <a:srgbClr val="000000"/>
                          </a:solidFill>
                          <a:effectLst/>
                          <a:latin typeface="Helvetica 55 Roman" panose="020B0604020202020204" pitchFamily="34" charset="0"/>
                        </a:rPr>
                        <a:t>Initiation et exécution (passer à l'action, exécuter/terminer tâche)</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2870480025"/>
                  </a:ext>
                </a:extLst>
              </a:tr>
              <a:tr h="179740">
                <a:tc>
                  <a:txBody>
                    <a:bodyPr/>
                    <a:lstStyle/>
                    <a:p>
                      <a:pPr algn="l" fontAlgn="b"/>
                      <a:r>
                        <a:rPr lang="fr-FR" sz="1100" b="0" u="none" strike="noStrike" dirty="0">
                          <a:solidFill>
                            <a:srgbClr val="000000"/>
                          </a:solidFill>
                          <a:effectLst/>
                          <a:latin typeface="Helvetica 55 Roman" panose="020B0604020202020204" pitchFamily="34" charset="0"/>
                        </a:rPr>
                        <a:t>Reconnaissance de la forme visuelle des mots</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803014397"/>
                  </a:ext>
                </a:extLst>
              </a:tr>
              <a:tr h="179740">
                <a:tc>
                  <a:txBody>
                    <a:bodyPr/>
                    <a:lstStyle/>
                    <a:p>
                      <a:pPr algn="l" fontAlgn="b"/>
                      <a:r>
                        <a:rPr lang="fr-FR" sz="1100" b="0" u="none" strike="noStrike" dirty="0">
                          <a:solidFill>
                            <a:srgbClr val="000000"/>
                          </a:solidFill>
                          <a:effectLst/>
                          <a:latin typeface="Helvetica 55 Roman" panose="020B0604020202020204" pitchFamily="34" charset="0"/>
                        </a:rPr>
                        <a:t>Implicites, pragmatique du langage et inférences</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X</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3474279476"/>
                  </a:ext>
                </a:extLst>
              </a:tr>
              <a:tr h="179740">
                <a:tc>
                  <a:txBody>
                    <a:bodyPr/>
                    <a:lstStyle/>
                    <a:p>
                      <a:pPr algn="l" fontAlgn="b"/>
                      <a:r>
                        <a:rPr lang="fr-FR" sz="1100" b="0" u="none" strike="noStrike">
                          <a:solidFill>
                            <a:srgbClr val="000000"/>
                          </a:solidFill>
                          <a:effectLst/>
                          <a:latin typeface="Helvetica 55 Roman" panose="020B0604020202020204" pitchFamily="34" charset="0"/>
                        </a:rPr>
                        <a:t>Oculomotricité (saccades)</a:t>
                      </a:r>
                      <a:endParaRPr lang="fr-FR" sz="1100" b="0" i="0" u="none" strike="noStrike">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X</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3355287465"/>
                  </a:ext>
                </a:extLst>
              </a:tr>
              <a:tr h="179740">
                <a:tc>
                  <a:txBody>
                    <a:bodyPr/>
                    <a:lstStyle/>
                    <a:p>
                      <a:pPr algn="l" fontAlgn="b"/>
                      <a:r>
                        <a:rPr lang="fr-FR" sz="1100" b="0" u="none" strike="noStrike" dirty="0">
                          <a:solidFill>
                            <a:srgbClr val="000000"/>
                          </a:solidFill>
                          <a:effectLst/>
                          <a:latin typeface="Helvetica 55 Roman" panose="020B0604020202020204" pitchFamily="34" charset="0"/>
                        </a:rPr>
                        <a:t>Compréhension</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X</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968052390"/>
                  </a:ext>
                </a:extLst>
              </a:tr>
              <a:tr h="179740">
                <a:tc>
                  <a:txBody>
                    <a:bodyPr/>
                    <a:lstStyle/>
                    <a:p>
                      <a:pPr algn="l" fontAlgn="b"/>
                      <a:r>
                        <a:rPr lang="fr-FR" sz="1100" b="0" u="none" strike="noStrike" dirty="0">
                          <a:solidFill>
                            <a:srgbClr val="000000"/>
                          </a:solidFill>
                          <a:effectLst/>
                          <a:latin typeface="Helvetica 55 Roman" panose="020B0604020202020204" pitchFamily="34" charset="0"/>
                        </a:rPr>
                        <a:t>Orthographe</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419916131"/>
                  </a:ext>
                </a:extLst>
              </a:tr>
              <a:tr h="179740">
                <a:tc>
                  <a:txBody>
                    <a:bodyPr/>
                    <a:lstStyle/>
                    <a:p>
                      <a:pPr algn="l" fontAlgn="b"/>
                      <a:r>
                        <a:rPr lang="fr-FR" sz="1100" b="0" u="none" strike="noStrike" dirty="0">
                          <a:solidFill>
                            <a:srgbClr val="000000"/>
                          </a:solidFill>
                          <a:effectLst/>
                          <a:latin typeface="Helvetica 55 Roman" panose="020B0604020202020204" pitchFamily="34" charset="0"/>
                        </a:rPr>
                        <a:t>Geste graphomoteur</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2160442913"/>
                  </a:ext>
                </a:extLst>
              </a:tr>
              <a:tr h="179740">
                <a:tc>
                  <a:txBody>
                    <a:bodyPr/>
                    <a:lstStyle/>
                    <a:p>
                      <a:pPr algn="l" fontAlgn="b"/>
                      <a:r>
                        <a:rPr lang="fr-FR" sz="1100" b="0" u="none" strike="noStrike" dirty="0">
                          <a:solidFill>
                            <a:srgbClr val="000000"/>
                          </a:solidFill>
                          <a:effectLst/>
                          <a:latin typeface="Helvetica 55 Roman" panose="020B0604020202020204" pitchFamily="34" charset="0"/>
                        </a:rPr>
                        <a:t>Organisation des idées, synthèse</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515944114"/>
                  </a:ext>
                </a:extLst>
              </a:tr>
              <a:tr h="179740">
                <a:tc>
                  <a:txBody>
                    <a:bodyPr/>
                    <a:lstStyle/>
                    <a:p>
                      <a:pPr algn="l" fontAlgn="b"/>
                      <a:r>
                        <a:rPr lang="fr-FR" sz="1100" b="0" u="none" strike="noStrike" dirty="0">
                          <a:solidFill>
                            <a:srgbClr val="000000"/>
                          </a:solidFill>
                          <a:effectLst/>
                          <a:latin typeface="Helvetica 55 Roman" panose="020B0604020202020204" pitchFamily="34" charset="0"/>
                        </a:rPr>
                        <a:t>Théorie d'esprit et empathie</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2241841929"/>
                  </a:ext>
                </a:extLst>
              </a:tr>
              <a:tr h="179740">
                <a:tc>
                  <a:txBody>
                    <a:bodyPr/>
                    <a:lstStyle/>
                    <a:p>
                      <a:pPr algn="l" fontAlgn="b"/>
                      <a:r>
                        <a:rPr lang="fr-FR" sz="1100" b="0" u="none" strike="noStrike" dirty="0">
                          <a:solidFill>
                            <a:srgbClr val="000000"/>
                          </a:solidFill>
                          <a:effectLst/>
                          <a:latin typeface="Helvetica 55 Roman" panose="020B0604020202020204" pitchFamily="34" charset="0"/>
                        </a:rPr>
                        <a:t>Communication verbale</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3148943357"/>
                  </a:ext>
                </a:extLst>
              </a:tr>
              <a:tr h="202716">
                <a:tc>
                  <a:txBody>
                    <a:bodyPr/>
                    <a:lstStyle/>
                    <a:p>
                      <a:pPr algn="l" fontAlgn="b"/>
                      <a:r>
                        <a:rPr lang="fr-FR" sz="1100" b="0" u="none" strike="noStrike" dirty="0">
                          <a:solidFill>
                            <a:srgbClr val="000000"/>
                          </a:solidFill>
                          <a:effectLst/>
                          <a:latin typeface="Helvetica 55 Roman" panose="020B0604020202020204" pitchFamily="34" charset="0"/>
                        </a:rPr>
                        <a:t>Affirmation de soi (comorbidité), troubles psychoaffectifs</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034363316"/>
                  </a:ext>
                </a:extLst>
              </a:tr>
              <a:tr h="179740">
                <a:tc>
                  <a:txBody>
                    <a:bodyPr/>
                    <a:lstStyle/>
                    <a:p>
                      <a:pPr algn="l" fontAlgn="b"/>
                      <a:r>
                        <a:rPr lang="fr-FR" sz="1100" b="0" u="none" strike="noStrike" dirty="0">
                          <a:solidFill>
                            <a:srgbClr val="000000"/>
                          </a:solidFill>
                          <a:effectLst/>
                          <a:latin typeface="Helvetica 55 Roman" panose="020B0604020202020204" pitchFamily="34" charset="0"/>
                        </a:rPr>
                        <a:t>Contrôle du comportement</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X</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a:solidFill>
                            <a:srgbClr val="000000"/>
                          </a:solidFill>
                          <a:effectLst/>
                        </a:rPr>
                        <a:t> </a:t>
                      </a:r>
                      <a:endParaRPr lang="fr-FR"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038131899"/>
                  </a:ext>
                </a:extLst>
              </a:tr>
              <a:tr h="232130">
                <a:tc>
                  <a:txBody>
                    <a:bodyPr/>
                    <a:lstStyle/>
                    <a:p>
                      <a:pPr algn="l" fontAlgn="b"/>
                      <a:r>
                        <a:rPr lang="fr-FR" sz="1100" b="0" u="none" strike="noStrike" dirty="0">
                          <a:solidFill>
                            <a:srgbClr val="000000"/>
                          </a:solidFill>
                          <a:effectLst/>
                          <a:latin typeface="Helvetica 55 Roman" panose="020B0604020202020204" pitchFamily="34" charset="0"/>
                        </a:rPr>
                        <a:t>Habilités sociales (réponses appropriées, discrétion </a:t>
                      </a:r>
                      <a:r>
                        <a:rPr lang="fr-FR" sz="1100" b="0" u="none" strike="noStrike" dirty="0" err="1">
                          <a:solidFill>
                            <a:srgbClr val="000000"/>
                          </a:solidFill>
                          <a:effectLst/>
                          <a:latin typeface="Helvetica 55 Roman" panose="020B0604020202020204" pitchFamily="34" charset="0"/>
                        </a:rPr>
                        <a:t>etc</a:t>
                      </a:r>
                      <a:r>
                        <a:rPr lang="fr-FR" sz="1100" b="0" u="none" strike="noStrike" dirty="0">
                          <a:solidFill>
                            <a:srgbClr val="000000"/>
                          </a:solidFill>
                          <a:effectLst/>
                          <a:latin typeface="Helvetica 55 Roman" panose="020B0604020202020204" pitchFamily="34" charset="0"/>
                        </a:rPr>
                        <a:t>)</a:t>
                      </a:r>
                      <a:endParaRPr lang="fr-FR" sz="1100" b="0" i="0" u="none" strike="noStrike" dirty="0">
                        <a:solidFill>
                          <a:srgbClr val="000000"/>
                        </a:solidFill>
                        <a:effectLst/>
                        <a:latin typeface="Helvetica 55 Roman" panose="020B0604020202020204" pitchFamily="34" charset="0"/>
                      </a:endParaRPr>
                    </a:p>
                  </a:txBody>
                  <a:tcPr marL="7200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 </a:t>
                      </a:r>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X</a:t>
                      </a:r>
                      <a:endParaRPr lang="fr-FR" sz="1100" b="0" i="0" u="none" strike="noStrike" dirty="0">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939184936"/>
                  </a:ext>
                </a:extLst>
              </a:tr>
              <a:tr h="164501">
                <a:tc>
                  <a:txBody>
                    <a:bodyPr/>
                    <a:lstStyle/>
                    <a:p>
                      <a:pPr algn="l" fontAlgn="b"/>
                      <a:r>
                        <a:rPr lang="fr-FR" sz="1100" b="0" i="0" u="none" strike="noStrike" dirty="0">
                          <a:solidFill>
                            <a:srgbClr val="000000"/>
                          </a:solidFill>
                          <a:effectLst/>
                          <a:latin typeface="Helvetica 55 Roman" panose="020B0604020202020204" pitchFamily="34" charset="0"/>
                        </a:rPr>
                        <a:t>Contrôle du comportement (humeurs, impulsivité)</a:t>
                      </a:r>
                    </a:p>
                  </a:txBody>
                  <a:tcPr marL="7200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X</a:t>
                      </a:r>
                      <a:endParaRPr lang="fr-FR" sz="1100" b="0" i="0" u="none" strike="noStrike" dirty="0">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205343555"/>
                  </a:ext>
                </a:extLst>
              </a:tr>
              <a:tr h="133257">
                <a:tc>
                  <a:txBody>
                    <a:bodyPr/>
                    <a:lstStyle/>
                    <a:p>
                      <a:pPr algn="l" fontAlgn="b"/>
                      <a:r>
                        <a:rPr lang="fr-FR" sz="1100" b="0" i="0" u="none" strike="noStrike" dirty="0">
                          <a:solidFill>
                            <a:srgbClr val="000000"/>
                          </a:solidFill>
                          <a:effectLst/>
                          <a:latin typeface="Helvetica 55 Roman" panose="020B0604020202020204" pitchFamily="34" charset="0"/>
                        </a:rPr>
                        <a:t>Centres d'intérêts</a:t>
                      </a:r>
                    </a:p>
                  </a:txBody>
                  <a:tcPr marL="7200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X</a:t>
                      </a:r>
                      <a:endParaRPr lang="fr-FR" sz="1100" b="0" i="0" u="none" strike="noStrike" dirty="0">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4082065855"/>
                  </a:ext>
                </a:extLst>
              </a:tr>
              <a:tr h="232130">
                <a:tc>
                  <a:txBody>
                    <a:bodyPr/>
                    <a:lstStyle/>
                    <a:p>
                      <a:pPr algn="l" fontAlgn="b"/>
                      <a:r>
                        <a:rPr lang="fr-FR" sz="1100" b="0" i="0" u="none" strike="noStrike" dirty="0">
                          <a:solidFill>
                            <a:srgbClr val="000000"/>
                          </a:solidFill>
                          <a:effectLst/>
                          <a:latin typeface="Helvetica 55 Roman" panose="020B0604020202020204" pitchFamily="34" charset="0"/>
                        </a:rPr>
                        <a:t>Aspects sensoriels (hyper ou hypo sensibilité)</a:t>
                      </a:r>
                    </a:p>
                  </a:txBody>
                  <a:tcPr marL="7200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endParaRPr lang="fr-FR" sz="11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ctr" fontAlgn="b"/>
                      <a:r>
                        <a:rPr lang="fr-FR" sz="1100" b="0" u="none" strike="noStrike" dirty="0">
                          <a:solidFill>
                            <a:srgbClr val="000000"/>
                          </a:solidFill>
                          <a:effectLst/>
                        </a:rPr>
                        <a:t>X</a:t>
                      </a:r>
                      <a:endParaRPr lang="fr-FR" sz="1100" b="0" i="0" u="none" strike="noStrike" dirty="0">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233101049"/>
                  </a:ext>
                </a:extLst>
              </a:tr>
            </a:tbl>
          </a:graphicData>
        </a:graphic>
      </p:graphicFrame>
    </p:spTree>
    <p:extLst>
      <p:ext uri="{BB962C8B-B14F-4D97-AF65-F5344CB8AC3E}">
        <p14:creationId xmlns:p14="http://schemas.microsoft.com/office/powerpoint/2010/main" val="4175755499"/>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0D67A3-C744-D1B9-36DA-2E7701812E6E}"/>
              </a:ext>
            </a:extLst>
          </p:cNvPr>
          <p:cNvSpPr>
            <a:spLocks noGrp="1"/>
          </p:cNvSpPr>
          <p:nvPr>
            <p:ph type="title"/>
          </p:nvPr>
        </p:nvSpPr>
        <p:spPr/>
        <p:txBody>
          <a:bodyPr/>
          <a:lstStyle/>
          <a:p>
            <a:r>
              <a:rPr lang="fr-FR" sz="2400" dirty="0"/>
              <a:t>Le handicap cognitif : TDAH et DYS</a:t>
            </a:r>
            <a:br>
              <a:rPr lang="fr-FR" sz="2400" dirty="0"/>
            </a:br>
            <a:r>
              <a:rPr lang="fr-FR" sz="2400" dirty="0"/>
              <a:t>suite tableau clinique témoignages et tests</a:t>
            </a:r>
            <a:br>
              <a:rPr lang="fr-FR" sz="2400" dirty="0"/>
            </a:br>
            <a:endParaRPr lang="fr-FR" sz="2400" dirty="0"/>
          </a:p>
        </p:txBody>
      </p:sp>
      <p:pic>
        <p:nvPicPr>
          <p:cNvPr id="3" name="Image 2">
            <a:extLst>
              <a:ext uri="{FF2B5EF4-FFF2-40B4-BE49-F238E27FC236}">
                <a16:creationId xmlns:a16="http://schemas.microsoft.com/office/drawing/2014/main" id="{2D045905-D1C0-309D-A121-8979DA2A2D92}"/>
              </a:ext>
              <a:ext uri="{C183D7F6-B498-43B3-948B-1728B52AA6E4}">
                <adec:decorative xmlns:adec="http://schemas.microsoft.com/office/drawing/2017/decorative" val="1"/>
              </a:ext>
            </a:extLst>
          </p:cNvPr>
          <p:cNvPicPr>
            <a:picLocks noChangeAspect="1"/>
          </p:cNvPicPr>
          <p:nvPr/>
        </p:nvPicPr>
        <p:blipFill>
          <a:blip r:embed="rId3"/>
          <a:srcRect r="11761"/>
          <a:stretch/>
        </p:blipFill>
        <p:spPr>
          <a:xfrm>
            <a:off x="376517" y="1426925"/>
            <a:ext cx="2318120" cy="956800"/>
          </a:xfrm>
          <a:prstGeom prst="rect">
            <a:avLst/>
          </a:prstGeom>
        </p:spPr>
      </p:pic>
      <p:sp>
        <p:nvSpPr>
          <p:cNvPr id="4" name="ZoneTexte 3">
            <a:hlinkClick r:id="rId4" tooltip="Tableau clinique - Portrait du TDAH"/>
            <a:extLst>
              <a:ext uri="{FF2B5EF4-FFF2-40B4-BE49-F238E27FC236}">
                <a16:creationId xmlns:a16="http://schemas.microsoft.com/office/drawing/2014/main" id="{256A4F43-4CE8-9ECF-D71C-23A0E1CD5362}"/>
              </a:ext>
            </a:extLst>
          </p:cNvPr>
          <p:cNvSpPr txBox="1"/>
          <p:nvPr/>
        </p:nvSpPr>
        <p:spPr>
          <a:xfrm>
            <a:off x="3491879" y="1351327"/>
            <a:ext cx="3975913" cy="184666"/>
          </a:xfrm>
          <a:prstGeom prst="rect">
            <a:avLst/>
          </a:prstGeom>
          <a:solidFill>
            <a:srgbClr val="FFFF00"/>
          </a:solidFill>
        </p:spPr>
        <p:txBody>
          <a:bodyPr wrap="square" lIns="0" tIns="0" rIns="0" bIns="0" rtlCol="0">
            <a:spAutoFit/>
          </a:bodyPr>
          <a:lstStyle/>
          <a:p>
            <a:r>
              <a:rPr lang="fr-FR" altLang="fr-FR" sz="1200" dirty="0"/>
              <a:t>vidéo Tableau clinique - Portrait du TDAH</a:t>
            </a:r>
          </a:p>
        </p:txBody>
      </p:sp>
      <p:sp>
        <p:nvSpPr>
          <p:cNvPr id="5" name="ZoneTexte 4">
            <a:hlinkClick r:id="rId5" tooltip="Tableau clinique - Portrait du TDAH"/>
            <a:extLst>
              <a:ext uri="{FF2B5EF4-FFF2-40B4-BE49-F238E27FC236}">
                <a16:creationId xmlns:a16="http://schemas.microsoft.com/office/drawing/2014/main" id="{A3EEA1C1-51B0-27CB-580F-5F0942C57EC2}"/>
              </a:ext>
            </a:extLst>
          </p:cNvPr>
          <p:cNvSpPr txBox="1"/>
          <p:nvPr/>
        </p:nvSpPr>
        <p:spPr>
          <a:xfrm>
            <a:off x="3479760" y="1927131"/>
            <a:ext cx="3988782" cy="184666"/>
          </a:xfrm>
          <a:prstGeom prst="rect">
            <a:avLst/>
          </a:prstGeom>
          <a:solidFill>
            <a:srgbClr val="FFFF00"/>
          </a:solidFill>
        </p:spPr>
        <p:txBody>
          <a:bodyPr wrap="square" lIns="0" tIns="0" rIns="0" bIns="0" rtlCol="0">
            <a:spAutoFit/>
          </a:bodyPr>
          <a:lstStyle/>
          <a:p>
            <a:r>
              <a:rPr lang="fr-FR" altLang="fr-FR" sz="1200" dirty="0"/>
              <a:t>vidéo des Problèmes associés - Portrait du TDAH</a:t>
            </a:r>
          </a:p>
        </p:txBody>
      </p:sp>
      <p:pic>
        <p:nvPicPr>
          <p:cNvPr id="9" name="Espace réservé du contenu 8">
            <a:extLst>
              <a:ext uri="{FF2B5EF4-FFF2-40B4-BE49-F238E27FC236}">
                <a16:creationId xmlns:a16="http://schemas.microsoft.com/office/drawing/2014/main" id="{B23D5FB5-A6B4-F671-F2A0-1FEE58F0BE1C}"/>
              </a:ext>
              <a:ext uri="{C183D7F6-B498-43B3-948B-1728B52AA6E4}">
                <adec:decorative xmlns:adec="http://schemas.microsoft.com/office/drawing/2017/decorative" val="1"/>
              </a:ext>
            </a:extLst>
          </p:cNvPr>
          <p:cNvPicPr>
            <a:picLocks noGrp="1" noChangeAspect="1"/>
          </p:cNvPicPr>
          <p:nvPr>
            <p:ph idx="1"/>
          </p:nvPr>
        </p:nvPicPr>
        <p:blipFill>
          <a:blip r:embed="rId6"/>
          <a:stretch>
            <a:fillRect/>
          </a:stretch>
        </p:blipFill>
        <p:spPr>
          <a:xfrm>
            <a:off x="314863" y="2847037"/>
            <a:ext cx="2727777" cy="1624012"/>
          </a:xfrm>
        </p:spPr>
      </p:pic>
      <p:sp>
        <p:nvSpPr>
          <p:cNvPr id="10" name="ZoneTexte 9">
            <a:hlinkClick r:id="rId4"/>
            <a:extLst>
              <a:ext uri="{FF2B5EF4-FFF2-40B4-BE49-F238E27FC236}">
                <a16:creationId xmlns:a16="http://schemas.microsoft.com/office/drawing/2014/main" id="{2D79ACB2-CB4B-9D02-20FB-1EE3D58766EE}"/>
              </a:ext>
            </a:extLst>
          </p:cNvPr>
          <p:cNvSpPr txBox="1"/>
          <p:nvPr/>
        </p:nvSpPr>
        <p:spPr>
          <a:xfrm>
            <a:off x="3478634" y="2920571"/>
            <a:ext cx="3988781" cy="184666"/>
          </a:xfrm>
          <a:prstGeom prst="rect">
            <a:avLst/>
          </a:prstGeom>
          <a:solidFill>
            <a:srgbClr val="FFFF00"/>
          </a:solidFill>
        </p:spPr>
        <p:txBody>
          <a:bodyPr wrap="square" lIns="0" tIns="0" rIns="0" bIns="0" rtlCol="0">
            <a:spAutoFit/>
          </a:bodyPr>
          <a:lstStyle/>
          <a:p>
            <a:pPr algn="l"/>
            <a:r>
              <a:rPr lang="fr-FR" sz="1200" i="0" dirty="0">
                <a:effectLst/>
                <a:latin typeface="+mj-lt"/>
              </a:rPr>
              <a:t>vidéo mise en situation des troubles du </a:t>
            </a:r>
            <a:r>
              <a:rPr lang="fr-FR" sz="1200" i="0" dirty="0">
                <a:effectLst/>
                <a:latin typeface="+mj-lt"/>
                <a:hlinkClick r:id="rId7"/>
              </a:rPr>
              <a:t>langage</a:t>
            </a:r>
            <a:r>
              <a:rPr lang="fr-FR" sz="1200" i="0" dirty="0">
                <a:effectLst/>
                <a:latin typeface="+mj-lt"/>
              </a:rPr>
              <a:t> oral</a:t>
            </a:r>
          </a:p>
        </p:txBody>
      </p:sp>
      <p:sp>
        <p:nvSpPr>
          <p:cNvPr id="11" name="ZoneTexte 10">
            <a:hlinkClick r:id="rId8"/>
            <a:extLst>
              <a:ext uri="{FF2B5EF4-FFF2-40B4-BE49-F238E27FC236}">
                <a16:creationId xmlns:a16="http://schemas.microsoft.com/office/drawing/2014/main" id="{BCB19C34-4A97-13D1-1D54-A4E35BAB8B05}"/>
              </a:ext>
            </a:extLst>
          </p:cNvPr>
          <p:cNvSpPr txBox="1"/>
          <p:nvPr/>
        </p:nvSpPr>
        <p:spPr>
          <a:xfrm>
            <a:off x="3463539" y="3311734"/>
            <a:ext cx="3988781" cy="184666"/>
          </a:xfrm>
          <a:prstGeom prst="rect">
            <a:avLst/>
          </a:prstGeom>
          <a:solidFill>
            <a:srgbClr val="FFFF00"/>
          </a:solidFill>
        </p:spPr>
        <p:txBody>
          <a:bodyPr wrap="square" lIns="0" tIns="0" rIns="0" bIns="0" rtlCol="0">
            <a:spAutoFit/>
          </a:bodyPr>
          <a:lstStyle/>
          <a:p>
            <a:pPr algn="l"/>
            <a:r>
              <a:rPr lang="fr-FR" sz="1200" i="0" dirty="0">
                <a:effectLst/>
                <a:latin typeface="+mj-lt"/>
              </a:rPr>
              <a:t>vidéo Mise en situation de double tâche pour un Dys</a:t>
            </a:r>
          </a:p>
        </p:txBody>
      </p:sp>
      <p:sp>
        <p:nvSpPr>
          <p:cNvPr id="12" name="ZoneTexte 11">
            <a:hlinkClick r:id="rId9"/>
            <a:extLst>
              <a:ext uri="{FF2B5EF4-FFF2-40B4-BE49-F238E27FC236}">
                <a16:creationId xmlns:a16="http://schemas.microsoft.com/office/drawing/2014/main" id="{EA3230F9-B8C2-1843-6FA0-5FFB85949EC8}"/>
              </a:ext>
            </a:extLst>
          </p:cNvPr>
          <p:cNvSpPr txBox="1"/>
          <p:nvPr/>
        </p:nvSpPr>
        <p:spPr>
          <a:xfrm>
            <a:off x="3448444" y="3702897"/>
            <a:ext cx="3988781" cy="184666"/>
          </a:xfrm>
          <a:prstGeom prst="rect">
            <a:avLst/>
          </a:prstGeom>
          <a:solidFill>
            <a:srgbClr val="FFFF00"/>
          </a:solidFill>
        </p:spPr>
        <p:txBody>
          <a:bodyPr wrap="square" lIns="0" tIns="0" rIns="0" bIns="0" rtlCol="0">
            <a:spAutoFit/>
          </a:bodyPr>
          <a:lstStyle/>
          <a:p>
            <a:pPr algn="l"/>
            <a:r>
              <a:rPr lang="fr-FR" sz="1200" i="0" dirty="0">
                <a:effectLst/>
                <a:latin typeface="+mj-lt"/>
              </a:rPr>
              <a:t>vidéo Mise en situation d’une personne </a:t>
            </a:r>
            <a:r>
              <a:rPr lang="fr-FR" sz="1200" dirty="0">
                <a:latin typeface="+mj-lt"/>
              </a:rPr>
              <a:t>d</a:t>
            </a:r>
            <a:r>
              <a:rPr lang="fr-FR" sz="1200" i="0" dirty="0">
                <a:effectLst/>
                <a:latin typeface="+mj-lt"/>
              </a:rPr>
              <a:t>yslexique pour lire</a:t>
            </a:r>
          </a:p>
        </p:txBody>
      </p:sp>
      <p:sp>
        <p:nvSpPr>
          <p:cNvPr id="13" name="ZoneTexte 12">
            <a:extLst>
              <a:ext uri="{FF2B5EF4-FFF2-40B4-BE49-F238E27FC236}">
                <a16:creationId xmlns:a16="http://schemas.microsoft.com/office/drawing/2014/main" id="{A6F325BA-2274-6F51-098F-4ACEC8CCD84F}"/>
              </a:ext>
            </a:extLst>
          </p:cNvPr>
          <p:cNvSpPr txBox="1"/>
          <p:nvPr/>
        </p:nvSpPr>
        <p:spPr>
          <a:xfrm>
            <a:off x="3491879" y="4471049"/>
            <a:ext cx="4482317" cy="307777"/>
          </a:xfrm>
          <a:prstGeom prst="rect">
            <a:avLst/>
          </a:prstGeom>
          <a:noFill/>
        </p:spPr>
        <p:txBody>
          <a:bodyPr wrap="none" rtlCol="0">
            <a:spAutoFit/>
          </a:bodyPr>
          <a:lstStyle/>
          <a:p>
            <a:r>
              <a:rPr lang="fr-FR" dirty="0">
                <a:solidFill>
                  <a:schemeClr val="bg1"/>
                </a:solidFill>
              </a:rPr>
              <a:t>D’autres liens vidéo et site dans la partie commentaire</a:t>
            </a:r>
          </a:p>
        </p:txBody>
      </p:sp>
    </p:spTree>
    <p:extLst>
      <p:ext uri="{BB962C8B-B14F-4D97-AF65-F5344CB8AC3E}">
        <p14:creationId xmlns:p14="http://schemas.microsoft.com/office/powerpoint/2010/main" val="567706405"/>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54F28C-303E-72D6-B389-95E8E0187F84}"/>
              </a:ext>
            </a:extLst>
          </p:cNvPr>
          <p:cNvSpPr>
            <a:spLocks noGrp="1"/>
          </p:cNvSpPr>
          <p:nvPr>
            <p:ph type="title"/>
          </p:nvPr>
        </p:nvSpPr>
        <p:spPr>
          <a:xfrm rot="16200000">
            <a:off x="-1740582" y="2161964"/>
            <a:ext cx="4608092" cy="623888"/>
          </a:xfrm>
        </p:spPr>
        <p:txBody>
          <a:bodyPr/>
          <a:lstStyle/>
          <a:p>
            <a:r>
              <a:rPr lang="fr-FR" dirty="0"/>
              <a:t>Mieux comprendre les troubles DYS</a:t>
            </a:r>
          </a:p>
        </p:txBody>
      </p:sp>
      <p:pic>
        <p:nvPicPr>
          <p:cNvPr id="7" name="Espace réservé du contenu 6" descr="carte mentale qui présente différents troubles d'apprentissage, appelés &quot;troubles dys&quot; suivi de la question &quot;Qu'impactent-ils ?&quot;.&#10;La dyslexie : Associée à la lecture et à la difficulté de déchiffrer les mots.&#10;La dysorthographie : Concerne l'orthographe et la mémorisation des règles.&#10;La dysgraphie : Relatif à l'écriture et à la formation des lettres.&#10;La dyscalculie : Se rapporte aux chiffres, au comptage et au calcul.&#10;La dysphasie : Concerne le langage oral, l'expression et la compréhension.&#10;Syndrome dysexécutif : aborde la mémoire de travail, l'organisation et la planification.&#10;Trouble développemental de la coordination (TDC ou dyspraxie) : pour l'organisation des gestes et la coordination des sens/mouvements comme l’habillage, le visuo-spatial, oro-facial, idéomoteur, constructif&#10;Des Troubles associés : les troubles du déficit de l'attention avec ou sans hyperactivité (TDA/TDAH).&#10;">
            <a:extLst>
              <a:ext uri="{FF2B5EF4-FFF2-40B4-BE49-F238E27FC236}">
                <a16:creationId xmlns:a16="http://schemas.microsoft.com/office/drawing/2014/main" id="{41A6F935-4DEE-0FFA-276F-8BA7B6F0CC5B}"/>
              </a:ext>
            </a:extLst>
          </p:cNvPr>
          <p:cNvPicPr>
            <a:picLocks noGrp="1" noChangeAspect="1"/>
          </p:cNvPicPr>
          <p:nvPr>
            <p:ph idx="1"/>
          </p:nvPr>
        </p:nvPicPr>
        <p:blipFill rotWithShape="1">
          <a:blip r:embed="rId3"/>
          <a:srcRect t="10667"/>
          <a:stretch/>
        </p:blipFill>
        <p:spPr>
          <a:xfrm>
            <a:off x="1403648" y="169862"/>
            <a:ext cx="7566589" cy="4803775"/>
          </a:xfrm>
        </p:spPr>
      </p:pic>
    </p:spTree>
    <p:extLst>
      <p:ext uri="{BB962C8B-B14F-4D97-AF65-F5344CB8AC3E}">
        <p14:creationId xmlns:p14="http://schemas.microsoft.com/office/powerpoint/2010/main" val="680606566"/>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0D67A3-C744-D1B9-36DA-2E7701812E6E}"/>
              </a:ext>
            </a:extLst>
          </p:cNvPr>
          <p:cNvSpPr>
            <a:spLocks noGrp="1"/>
          </p:cNvSpPr>
          <p:nvPr>
            <p:ph type="title"/>
          </p:nvPr>
        </p:nvSpPr>
        <p:spPr/>
        <p:txBody>
          <a:bodyPr/>
          <a:lstStyle/>
          <a:p>
            <a:r>
              <a:rPr lang="fr-FR" sz="2400" dirty="0"/>
              <a:t>Le handicap cognitif : Compensations au travail</a:t>
            </a:r>
            <a:br>
              <a:rPr lang="fr-FR" sz="2400" dirty="0"/>
            </a:br>
            <a:endParaRPr lang="fr-FR" sz="2400" dirty="0"/>
          </a:p>
        </p:txBody>
      </p:sp>
      <p:sp>
        <p:nvSpPr>
          <p:cNvPr id="6" name="Espace réservé du contenu 5">
            <a:extLst>
              <a:ext uri="{FF2B5EF4-FFF2-40B4-BE49-F238E27FC236}">
                <a16:creationId xmlns:a16="http://schemas.microsoft.com/office/drawing/2014/main" id="{D1529C62-38D1-F30F-30ED-E594288501D0}"/>
              </a:ext>
            </a:extLst>
          </p:cNvPr>
          <p:cNvSpPr>
            <a:spLocks noGrp="1"/>
          </p:cNvSpPr>
          <p:nvPr>
            <p:ph idx="1"/>
          </p:nvPr>
        </p:nvSpPr>
        <p:spPr>
          <a:xfrm>
            <a:off x="251520" y="1203598"/>
            <a:ext cx="8470899" cy="2098098"/>
          </a:xfrm>
          <a:solidFill>
            <a:schemeClr val="tx1"/>
          </a:solidFill>
        </p:spPr>
        <p:txBody>
          <a:bodyPr>
            <a:noAutofit/>
          </a:bodyPr>
          <a:lstStyle/>
          <a:p>
            <a:pPr marL="442913" lvl="3" indent="-171450">
              <a:lnSpc>
                <a:spcPct val="150000"/>
              </a:lnSpc>
              <a:buFont typeface="Arial" panose="020B0604020202020204" pitchFamily="34" charset="0"/>
              <a:buChar char="•"/>
            </a:pPr>
            <a:r>
              <a:rPr lang="fr-FR" sz="1800" dirty="0">
                <a:solidFill>
                  <a:schemeClr val="bg1"/>
                </a:solidFill>
                <a:latin typeface="Helvetica 65 Medium" panose="020B0604020202020204" pitchFamily="34" charset="0"/>
              </a:rPr>
              <a:t>du management aidant, </a:t>
            </a:r>
          </a:p>
          <a:p>
            <a:pPr marL="442913" lvl="3" indent="-171450">
              <a:lnSpc>
                <a:spcPct val="150000"/>
              </a:lnSpc>
              <a:buFont typeface="Arial" panose="020B0604020202020204" pitchFamily="34" charset="0"/>
              <a:buChar char="•"/>
            </a:pPr>
            <a:r>
              <a:rPr lang="fr-FR" sz="1800" dirty="0">
                <a:solidFill>
                  <a:schemeClr val="bg1"/>
                </a:solidFill>
                <a:latin typeface="Helvetica 65 Medium" panose="020B0604020202020204" pitchFamily="34" charset="0"/>
              </a:rPr>
              <a:t>rendre un environnement bienveillant (bruit, lumière)</a:t>
            </a:r>
          </a:p>
          <a:p>
            <a:pPr marL="442913" lvl="3" indent="-171450">
              <a:lnSpc>
                <a:spcPct val="150000"/>
              </a:lnSpc>
              <a:buFont typeface="Arial" panose="020B0604020202020204" pitchFamily="34" charset="0"/>
              <a:buChar char="•"/>
            </a:pPr>
            <a:r>
              <a:rPr lang="fr-FR" sz="1800" dirty="0">
                <a:solidFill>
                  <a:schemeClr val="bg1"/>
                </a:solidFill>
                <a:latin typeface="Helvetica 65 Medium" panose="020B0604020202020204" pitchFamily="34" charset="0"/>
              </a:rPr>
              <a:t>des outils numériques pour adapter les contenus</a:t>
            </a:r>
          </a:p>
          <a:p>
            <a:pPr marL="442913" lvl="3" indent="-171450">
              <a:lnSpc>
                <a:spcPct val="150000"/>
              </a:lnSpc>
              <a:buFont typeface="Arial" panose="020B0604020202020204" pitchFamily="34" charset="0"/>
              <a:buChar char="•"/>
            </a:pPr>
            <a:r>
              <a:rPr lang="fr-FR" sz="1800" dirty="0">
                <a:latin typeface="Helvetica 65 Medium" panose="020B0604020202020204" pitchFamily="34" charset="0"/>
              </a:rPr>
              <a:t>aménager les tâches à forte pression de temps</a:t>
            </a:r>
            <a:endParaRPr lang="fr-FR" sz="1800" dirty="0">
              <a:solidFill>
                <a:schemeClr val="bg1"/>
              </a:solidFill>
              <a:latin typeface="Helvetica 65 Medium" panose="020B0604020202020204" pitchFamily="34" charset="0"/>
            </a:endParaRPr>
          </a:p>
        </p:txBody>
      </p:sp>
    </p:spTree>
    <p:extLst>
      <p:ext uri="{BB962C8B-B14F-4D97-AF65-F5344CB8AC3E}">
        <p14:creationId xmlns:p14="http://schemas.microsoft.com/office/powerpoint/2010/main" val="2423652277"/>
      </p:ext>
    </p:extLst>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4155" name="Groupe 18" descr="une vue d'une position de travail numérique comprena nt un écran de PC, clavier et souris, un smartphone, un casque, agenda et magazines, des crayons, une montre électronique.&#10;Ce qui peut poser problème en fonction de l'atteinte et sa gravité ce sera l'affichage sur écran smartphone, papier/crayon, la frappe clavier sou la reconnaissance des caractères. L'éclairage peut aussi être impactant. Les outils de compensation pourront être Confort+, les logiciels Dragon, Antidote, une Liseuse avec synthèse vocale intégrée ; une loupe qui se pose sur le document papier avec une ligne pour faciliter la focalisation sur le texte etc&#10;">
            <a:extLst>
              <a:ext uri="{FF2B5EF4-FFF2-40B4-BE49-F238E27FC236}">
                <a16:creationId xmlns:a16="http://schemas.microsoft.com/office/drawing/2014/main" id="{05BB0FA9-5887-4582-B9B4-22EB9A9A8CD7}"/>
              </a:ext>
            </a:extLst>
          </p:cNvPr>
          <p:cNvGrpSpPr>
            <a:grpSpLocks/>
          </p:cNvGrpSpPr>
          <p:nvPr/>
        </p:nvGrpSpPr>
        <p:grpSpPr bwMode="auto">
          <a:xfrm>
            <a:off x="114254" y="454856"/>
            <a:ext cx="9036050" cy="4473575"/>
            <a:chOff x="0" y="249528"/>
            <a:chExt cx="9144000" cy="4644444"/>
          </a:xfrm>
        </p:grpSpPr>
        <p:pic>
          <p:nvPicPr>
            <p:cNvPr id="134189" name="Image 9" descr="donc les écran PC ou mobile, le clavier, la souris, le stylo, la lecture et écriture sur papier, la luminosité.">
              <a:extLst>
                <a:ext uri="{FF2B5EF4-FFF2-40B4-BE49-F238E27FC236}">
                  <a16:creationId xmlns:a16="http://schemas.microsoft.com/office/drawing/2014/main" id="{9B8D4D53-A440-41A7-BAFD-1CD0FF2295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9528"/>
              <a:ext cx="9144000" cy="4644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4190" name="Image 16">
              <a:extLst>
                <a:ext uri="{FF2B5EF4-FFF2-40B4-BE49-F238E27FC236}">
                  <a16:creationId xmlns:a16="http://schemas.microsoft.com/office/drawing/2014/main" id="{5143D8A5-4EB6-43E2-8F07-C499A78BCC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2826" y="757109"/>
              <a:ext cx="3259081" cy="1829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Titre 1">
            <a:extLst>
              <a:ext uri="{FF2B5EF4-FFF2-40B4-BE49-F238E27FC236}">
                <a16:creationId xmlns:a16="http://schemas.microsoft.com/office/drawing/2014/main" id="{CA2CF279-BC90-4B04-A632-DC7629E2D88D}"/>
              </a:ext>
            </a:extLst>
          </p:cNvPr>
          <p:cNvSpPr>
            <a:spLocks noGrp="1"/>
          </p:cNvSpPr>
          <p:nvPr>
            <p:ph type="title"/>
          </p:nvPr>
        </p:nvSpPr>
        <p:spPr>
          <a:xfrm>
            <a:off x="165008" y="-20638"/>
            <a:ext cx="8934542" cy="454026"/>
          </a:xfrm>
          <a:solidFill>
            <a:schemeClr val="tx1">
              <a:lumMod val="95000"/>
              <a:lumOff val="5000"/>
            </a:schemeClr>
          </a:solidFill>
        </p:spPr>
        <p:txBody>
          <a:bodyPr/>
          <a:lstStyle/>
          <a:p>
            <a:pPr>
              <a:defRPr/>
            </a:pPr>
            <a:r>
              <a:rPr lang="fr-FR" dirty="0">
                <a:solidFill>
                  <a:srgbClr val="FF6600"/>
                </a:solidFill>
              </a:rPr>
              <a:t>Comprendre les difficultés de troubles DYS/TDAH sur poste de travail</a:t>
            </a:r>
          </a:p>
        </p:txBody>
      </p:sp>
      <p:pic>
        <p:nvPicPr>
          <p:cNvPr id="7" name="Espace réservé du contenu 6">
            <a:extLst>
              <a:ext uri="{FF2B5EF4-FFF2-40B4-BE49-F238E27FC236}">
                <a16:creationId xmlns:a16="http://schemas.microsoft.com/office/drawing/2014/main" id="{2EC1EE6C-D93D-47C8-AAF7-6384BC191694}"/>
              </a:ext>
              <a:ext uri="{C183D7F6-B498-43B3-948B-1728B52AA6E4}">
                <adec:decorative xmlns:adec="http://schemas.microsoft.com/office/drawing/2017/decorative" val="1"/>
              </a:ext>
            </a:extLst>
          </p:cNvPr>
          <p:cNvPicPr>
            <a:picLocks noGrp="1" noChangeAspect="1"/>
          </p:cNvPicPr>
          <p:nvPr>
            <p:ph sz="quarter" idx="12"/>
          </p:nvPr>
        </p:nvPicPr>
        <p:blipFill>
          <a:blip r:embed="rId5"/>
          <a:stretch>
            <a:fillRect/>
          </a:stretch>
        </p:blipFill>
        <p:spPr>
          <a:xfrm>
            <a:off x="-181695" y="6078502"/>
            <a:ext cx="4033838" cy="2049463"/>
          </a:xfrm>
        </p:spPr>
      </p:pic>
      <p:pic>
        <p:nvPicPr>
          <p:cNvPr id="4" name="Image 3">
            <a:extLst>
              <a:ext uri="{FF2B5EF4-FFF2-40B4-BE49-F238E27FC236}">
                <a16:creationId xmlns:a16="http://schemas.microsoft.com/office/drawing/2014/main" id="{7B7052CE-0944-A41E-05DD-B83E18F8CF29}"/>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3164911" y="866793"/>
            <a:ext cx="3220606" cy="1535434"/>
          </a:xfrm>
          <a:prstGeom prst="rect">
            <a:avLst/>
          </a:prstGeom>
        </p:spPr>
      </p:pic>
      <p:grpSp>
        <p:nvGrpSpPr>
          <p:cNvPr id="134161" name="Groupe 38">
            <a:extLst>
              <a:ext uri="{FF2B5EF4-FFF2-40B4-BE49-F238E27FC236}">
                <a16:creationId xmlns:a16="http://schemas.microsoft.com/office/drawing/2014/main" id="{9FAE1C38-FFCF-41D3-9270-A33814178570}"/>
              </a:ext>
              <a:ext uri="{C183D7F6-B498-43B3-948B-1728B52AA6E4}">
                <adec:decorative xmlns:adec="http://schemas.microsoft.com/office/drawing/2017/decorative" val="1"/>
              </a:ext>
            </a:extLst>
          </p:cNvPr>
          <p:cNvGrpSpPr>
            <a:grpSpLocks/>
          </p:cNvGrpSpPr>
          <p:nvPr/>
        </p:nvGrpSpPr>
        <p:grpSpPr bwMode="auto">
          <a:xfrm>
            <a:off x="8465505" y="287337"/>
            <a:ext cx="671512" cy="658813"/>
            <a:chOff x="8294688" y="123825"/>
            <a:chExt cx="671512" cy="658813"/>
          </a:xfrm>
        </p:grpSpPr>
        <p:grpSp>
          <p:nvGrpSpPr>
            <p:cNvPr id="134177" name="Groupe 13">
              <a:extLst>
                <a:ext uri="{FF2B5EF4-FFF2-40B4-BE49-F238E27FC236}">
                  <a16:creationId xmlns:a16="http://schemas.microsoft.com/office/drawing/2014/main" id="{9D158882-0FDD-4E7E-8ED8-31DECF8A1A4F}"/>
                </a:ext>
                <a:ext uri="{C183D7F6-B498-43B3-948B-1728B52AA6E4}">
                  <adec:decorative xmlns:adec="http://schemas.microsoft.com/office/drawing/2017/decorative" val="1"/>
                </a:ext>
              </a:extLst>
            </p:cNvPr>
            <p:cNvGrpSpPr>
              <a:grpSpLocks/>
            </p:cNvGrpSpPr>
            <p:nvPr/>
          </p:nvGrpSpPr>
          <p:grpSpPr bwMode="auto">
            <a:xfrm>
              <a:off x="8294688" y="123825"/>
              <a:ext cx="671512" cy="658813"/>
              <a:chOff x="3065638" y="3533788"/>
              <a:chExt cx="1017379" cy="1017379"/>
            </a:xfrm>
          </p:grpSpPr>
          <p:sp>
            <p:nvSpPr>
              <p:cNvPr id="49" name="Forme libre 17">
                <a:extLst>
                  <a:ext uri="{FF2B5EF4-FFF2-40B4-BE49-F238E27FC236}">
                    <a16:creationId xmlns:a16="http://schemas.microsoft.com/office/drawing/2014/main" id="{41EE313B-52DE-4406-8016-ACBDA96389E7}"/>
                  </a:ext>
                </a:extLst>
              </p:cNvPr>
              <p:cNvSpPr/>
              <p:nvPr/>
            </p:nvSpPr>
            <p:spPr>
              <a:xfrm>
                <a:off x="3065638" y="3533788"/>
                <a:ext cx="1017379" cy="1017379"/>
              </a:xfrm>
              <a:custGeom>
                <a:avLst/>
                <a:gdLst>
                  <a:gd name="connsiteX0" fmla="*/ 0 w 1017379"/>
                  <a:gd name="connsiteY0" fmla="*/ 508690 h 1017379"/>
                  <a:gd name="connsiteX1" fmla="*/ 508690 w 1017379"/>
                  <a:gd name="connsiteY1" fmla="*/ 0 h 1017379"/>
                  <a:gd name="connsiteX2" fmla="*/ 1017380 w 1017379"/>
                  <a:gd name="connsiteY2" fmla="*/ 508690 h 1017379"/>
                  <a:gd name="connsiteX3" fmla="*/ 508690 w 1017379"/>
                  <a:gd name="connsiteY3" fmla="*/ 1017380 h 1017379"/>
                  <a:gd name="connsiteX4" fmla="*/ 0 w 1017379"/>
                  <a:gd name="connsiteY4" fmla="*/ 508690 h 1017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379" h="1017379">
                    <a:moveTo>
                      <a:pt x="0" y="508690"/>
                    </a:moveTo>
                    <a:cubicBezTo>
                      <a:pt x="0" y="227748"/>
                      <a:pt x="227748" y="0"/>
                      <a:pt x="508690" y="0"/>
                    </a:cubicBezTo>
                    <a:cubicBezTo>
                      <a:pt x="789632" y="0"/>
                      <a:pt x="1017380" y="227748"/>
                      <a:pt x="1017380" y="508690"/>
                    </a:cubicBezTo>
                    <a:cubicBezTo>
                      <a:pt x="1017380" y="789632"/>
                      <a:pt x="789632" y="1017380"/>
                      <a:pt x="508690" y="1017380"/>
                    </a:cubicBezTo>
                    <a:cubicBezTo>
                      <a:pt x="227748" y="1017380"/>
                      <a:pt x="0" y="789632"/>
                      <a:pt x="0" y="5086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1062" tIns="201062" rIns="201062" bIns="201062" spcCol="1270" anchor="ctr"/>
              <a:lstStyle/>
              <a:p>
                <a:pPr algn="ctr" defTabSz="1822450">
                  <a:lnSpc>
                    <a:spcPct val="90000"/>
                  </a:lnSpc>
                  <a:spcAft>
                    <a:spcPct val="35000"/>
                  </a:spcAft>
                  <a:defRPr/>
                </a:pPr>
                <a:r>
                  <a:rPr lang="en-US" sz="2000" dirty="0">
                    <a:solidFill>
                      <a:srgbClr val="FFFFFF"/>
                    </a:solidFill>
                  </a:rPr>
                  <a:t>   </a:t>
                </a:r>
              </a:p>
            </p:txBody>
          </p:sp>
          <p:pic>
            <p:nvPicPr>
              <p:cNvPr id="134181" name="Image 15">
                <a:extLst>
                  <a:ext uri="{FF2B5EF4-FFF2-40B4-BE49-F238E27FC236}">
                    <a16:creationId xmlns:a16="http://schemas.microsoft.com/office/drawing/2014/main" id="{1C93C395-83CA-4785-B344-7444D62E823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88552" y="3656702"/>
                <a:ext cx="771550" cy="7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2" name="Ellipse 41">
              <a:extLst>
                <a:ext uri="{FF2B5EF4-FFF2-40B4-BE49-F238E27FC236}">
                  <a16:creationId xmlns:a16="http://schemas.microsoft.com/office/drawing/2014/main" id="{D00F5055-CBB7-49F5-B38E-E52D8DC9FD2C}"/>
                </a:ext>
              </a:extLst>
            </p:cNvPr>
            <p:cNvSpPr/>
            <p:nvPr/>
          </p:nvSpPr>
          <p:spPr>
            <a:xfrm>
              <a:off x="8375650" y="203200"/>
              <a:ext cx="525463" cy="5000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FR" sz="1600" dirty="0">
                <a:solidFill>
                  <a:srgbClr val="000000"/>
                </a:solidFill>
              </a:endParaRPr>
            </a:p>
          </p:txBody>
        </p:sp>
        <p:pic>
          <p:nvPicPr>
            <p:cNvPr id="134179" name="Image 44">
              <a:extLst>
                <a:ext uri="{FF2B5EF4-FFF2-40B4-BE49-F238E27FC236}">
                  <a16:creationId xmlns:a16="http://schemas.microsoft.com/office/drawing/2014/main" id="{CA6B9517-9E03-4FE5-ADD5-7966E4B31CDB}"/>
                </a:ext>
              </a:extLst>
            </p:cNvPr>
            <p:cNvPicPr>
              <a:picLocks noChangeAspect="1" noChangeArrowheads="1"/>
            </p:cNvPicPr>
            <p:nvPr/>
          </p:nvPicPr>
          <p:blipFill>
            <a:blip r:embed="rId8">
              <a:grayscl/>
              <a:biLevel thresh="50000"/>
              <a:extLst>
                <a:ext uri="{28A0092B-C50C-407E-A947-70E740481C1C}">
                  <a14:useLocalDpi xmlns:a14="http://schemas.microsoft.com/office/drawing/2010/main" val="0"/>
                </a:ext>
              </a:extLst>
            </a:blip>
            <a:srcRect/>
            <a:stretch>
              <a:fillRect/>
            </a:stretch>
          </p:blipFill>
          <p:spPr bwMode="auto">
            <a:xfrm>
              <a:off x="8330609" y="145293"/>
              <a:ext cx="615875" cy="6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060" name="Groupe 1059">
            <a:extLst>
              <a:ext uri="{FF2B5EF4-FFF2-40B4-BE49-F238E27FC236}">
                <a16:creationId xmlns:a16="http://schemas.microsoft.com/office/drawing/2014/main" id="{82ABF5F9-04A7-C537-B195-8AC60607C8C9}"/>
              </a:ext>
              <a:ext uri="{C183D7F6-B498-43B3-948B-1728B52AA6E4}">
                <adec:decorative xmlns:adec="http://schemas.microsoft.com/office/drawing/2017/decorative" val="1"/>
              </a:ext>
            </a:extLst>
          </p:cNvPr>
          <p:cNvGrpSpPr/>
          <p:nvPr/>
        </p:nvGrpSpPr>
        <p:grpSpPr>
          <a:xfrm>
            <a:off x="755576" y="915566"/>
            <a:ext cx="7898891" cy="4002088"/>
            <a:chOff x="684002" y="1566827"/>
            <a:chExt cx="7898891" cy="4002088"/>
          </a:xfrm>
        </p:grpSpPr>
        <p:grpSp>
          <p:nvGrpSpPr>
            <p:cNvPr id="63" name="Groupe 5">
              <a:extLst>
                <a:ext uri="{FF2B5EF4-FFF2-40B4-BE49-F238E27FC236}">
                  <a16:creationId xmlns:a16="http://schemas.microsoft.com/office/drawing/2014/main" id="{700C3567-CBB6-4E7C-BC21-4DAC6F8EC683}"/>
                </a:ext>
                <a:ext uri="{C183D7F6-B498-43B3-948B-1728B52AA6E4}">
                  <adec:decorative xmlns:adec="http://schemas.microsoft.com/office/drawing/2017/decorative" val="1"/>
                </a:ext>
              </a:extLst>
            </p:cNvPr>
            <p:cNvGrpSpPr>
              <a:grpSpLocks/>
            </p:cNvGrpSpPr>
            <p:nvPr/>
          </p:nvGrpSpPr>
          <p:grpSpPr bwMode="auto">
            <a:xfrm>
              <a:off x="1486503" y="3655059"/>
              <a:ext cx="764956" cy="344488"/>
              <a:chOff x="9214172" y="189047"/>
              <a:chExt cx="1810840" cy="1366580"/>
            </a:xfrm>
          </p:grpSpPr>
          <p:cxnSp>
            <p:nvCxnSpPr>
              <p:cNvPr id="1024" name="Connecteur droit 1023">
                <a:extLst>
                  <a:ext uri="{FF2B5EF4-FFF2-40B4-BE49-F238E27FC236}">
                    <a16:creationId xmlns:a16="http://schemas.microsoft.com/office/drawing/2014/main" id="{E4FBADBC-1A29-4EEF-BC3C-9A667ADCB7DA}"/>
                  </a:ext>
                </a:extLst>
              </p:cNvPr>
              <p:cNvCxnSpPr/>
              <p:nvPr/>
            </p:nvCxnSpPr>
            <p:spPr>
              <a:xfrm flipH="1">
                <a:off x="9220758" y="219164"/>
                <a:ext cx="1804254" cy="1264931"/>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25" name="Connecteur droit 1024">
                <a:extLst>
                  <a:ext uri="{FF2B5EF4-FFF2-40B4-BE49-F238E27FC236}">
                    <a16:creationId xmlns:a16="http://schemas.microsoft.com/office/drawing/2014/main" id="{24F3CA3F-C8E2-43CE-B42D-0F6E321C4B2E}"/>
                  </a:ext>
                </a:extLst>
              </p:cNvPr>
              <p:cNvCxnSpPr>
                <a:cxnSpLocks/>
              </p:cNvCxnSpPr>
              <p:nvPr/>
            </p:nvCxnSpPr>
            <p:spPr>
              <a:xfrm flipH="1" flipV="1">
                <a:off x="9214172" y="189047"/>
                <a:ext cx="1804254" cy="1366580"/>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grpSp>
          <p:nvGrpSpPr>
            <p:cNvPr id="1058" name="Groupe 1057">
              <a:extLst>
                <a:ext uri="{FF2B5EF4-FFF2-40B4-BE49-F238E27FC236}">
                  <a16:creationId xmlns:a16="http://schemas.microsoft.com/office/drawing/2014/main" id="{65C0931E-F371-56AD-1A87-EA02681CBBDC}"/>
                </a:ext>
              </a:extLst>
            </p:cNvPr>
            <p:cNvGrpSpPr/>
            <p:nvPr/>
          </p:nvGrpSpPr>
          <p:grpSpPr>
            <a:xfrm>
              <a:off x="684002" y="1566827"/>
              <a:ext cx="7898891" cy="4002088"/>
              <a:chOff x="684002" y="1566827"/>
              <a:chExt cx="7898891" cy="4002088"/>
            </a:xfrm>
          </p:grpSpPr>
          <p:grpSp>
            <p:nvGrpSpPr>
              <p:cNvPr id="1057" name="Groupe 1056">
                <a:extLst>
                  <a:ext uri="{FF2B5EF4-FFF2-40B4-BE49-F238E27FC236}">
                    <a16:creationId xmlns:a16="http://schemas.microsoft.com/office/drawing/2014/main" id="{FE682951-74AF-C2A4-5288-534296C908F0}"/>
                  </a:ext>
                </a:extLst>
              </p:cNvPr>
              <p:cNvGrpSpPr/>
              <p:nvPr/>
            </p:nvGrpSpPr>
            <p:grpSpPr>
              <a:xfrm>
                <a:off x="684002" y="1566827"/>
                <a:ext cx="7898891" cy="4002088"/>
                <a:chOff x="684002" y="1566827"/>
                <a:chExt cx="7898891" cy="4002088"/>
              </a:xfrm>
            </p:grpSpPr>
            <p:grpSp>
              <p:nvGrpSpPr>
                <p:cNvPr id="1034" name="Groupe 5">
                  <a:extLst>
                    <a:ext uri="{FF2B5EF4-FFF2-40B4-BE49-F238E27FC236}">
                      <a16:creationId xmlns:a16="http://schemas.microsoft.com/office/drawing/2014/main" id="{20E4E98A-D1F3-4312-BAB0-83B5941F0913}"/>
                    </a:ext>
                  </a:extLst>
                </p:cNvPr>
                <p:cNvGrpSpPr>
                  <a:grpSpLocks/>
                </p:cNvGrpSpPr>
                <p:nvPr/>
              </p:nvGrpSpPr>
              <p:grpSpPr bwMode="auto">
                <a:xfrm>
                  <a:off x="7665403" y="4549740"/>
                  <a:ext cx="917490" cy="677862"/>
                  <a:chOff x="9214172" y="504732"/>
                  <a:chExt cx="1810840" cy="1366580"/>
                </a:xfrm>
              </p:grpSpPr>
              <p:cxnSp>
                <p:nvCxnSpPr>
                  <p:cNvPr id="1041" name="Connecteur droit 1040">
                    <a:extLst>
                      <a:ext uri="{FF2B5EF4-FFF2-40B4-BE49-F238E27FC236}">
                        <a16:creationId xmlns:a16="http://schemas.microsoft.com/office/drawing/2014/main" id="{E54EA9BC-3A1F-4CA6-9A71-76BF40D7B031}"/>
                      </a:ext>
                    </a:extLst>
                  </p:cNvPr>
                  <p:cNvCxnSpPr/>
                  <p:nvPr/>
                </p:nvCxnSpPr>
                <p:spPr>
                  <a:xfrm flipH="1">
                    <a:off x="9223405" y="533535"/>
                    <a:ext cx="1801607" cy="1267368"/>
                  </a:xfrm>
                  <a:prstGeom prst="line">
                    <a:avLst/>
                  </a:prstGeom>
                  <a:ln w="762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42" name="Connecteur droit 1041">
                    <a:extLst>
                      <a:ext uri="{FF2B5EF4-FFF2-40B4-BE49-F238E27FC236}">
                        <a16:creationId xmlns:a16="http://schemas.microsoft.com/office/drawing/2014/main" id="{64769240-A55E-48C2-999C-94E05CC9F028}"/>
                      </a:ext>
                    </a:extLst>
                  </p:cNvPr>
                  <p:cNvCxnSpPr>
                    <a:cxnSpLocks/>
                  </p:cNvCxnSpPr>
                  <p:nvPr/>
                </p:nvCxnSpPr>
                <p:spPr>
                  <a:xfrm flipH="1" flipV="1">
                    <a:off x="9214004" y="504732"/>
                    <a:ext cx="1801609" cy="1366580"/>
                  </a:xfrm>
                  <a:prstGeom prst="line">
                    <a:avLst/>
                  </a:prstGeom>
                  <a:ln w="762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grpSp>
              <p:nvGrpSpPr>
                <p:cNvPr id="1035" name="Groupe 5">
                  <a:extLst>
                    <a:ext uri="{FF2B5EF4-FFF2-40B4-BE49-F238E27FC236}">
                      <a16:creationId xmlns:a16="http://schemas.microsoft.com/office/drawing/2014/main" id="{14CE2C4D-41C0-4474-8B86-418A2A75E671}"/>
                    </a:ext>
                  </a:extLst>
                </p:cNvPr>
                <p:cNvGrpSpPr>
                  <a:grpSpLocks/>
                </p:cNvGrpSpPr>
                <p:nvPr/>
              </p:nvGrpSpPr>
              <p:grpSpPr bwMode="auto">
                <a:xfrm>
                  <a:off x="684002" y="4973921"/>
                  <a:ext cx="908044" cy="594994"/>
                  <a:chOff x="9849726" y="671797"/>
                  <a:chExt cx="1792196" cy="1199515"/>
                </a:xfrm>
              </p:grpSpPr>
              <p:cxnSp>
                <p:nvCxnSpPr>
                  <p:cNvPr id="1039" name="Connecteur droit 1038">
                    <a:extLst>
                      <a:ext uri="{FF2B5EF4-FFF2-40B4-BE49-F238E27FC236}">
                        <a16:creationId xmlns:a16="http://schemas.microsoft.com/office/drawing/2014/main" id="{5585D400-0827-4593-A1C1-1D10FF9D3E7D}"/>
                      </a:ext>
                    </a:extLst>
                  </p:cNvPr>
                  <p:cNvCxnSpPr>
                    <a:cxnSpLocks/>
                  </p:cNvCxnSpPr>
                  <p:nvPr/>
                </p:nvCxnSpPr>
                <p:spPr>
                  <a:xfrm flipH="1">
                    <a:off x="9849726" y="802372"/>
                    <a:ext cx="1689820" cy="998531"/>
                  </a:xfrm>
                  <a:prstGeom prst="line">
                    <a:avLst/>
                  </a:prstGeom>
                  <a:ln w="762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40" name="Connecteur droit 1039">
                    <a:extLst>
                      <a:ext uri="{FF2B5EF4-FFF2-40B4-BE49-F238E27FC236}">
                        <a16:creationId xmlns:a16="http://schemas.microsoft.com/office/drawing/2014/main" id="{96205CAE-FFA1-4AEB-A1B5-925B832C6B64}"/>
                      </a:ext>
                    </a:extLst>
                  </p:cNvPr>
                  <p:cNvCxnSpPr>
                    <a:cxnSpLocks/>
                  </p:cNvCxnSpPr>
                  <p:nvPr/>
                </p:nvCxnSpPr>
                <p:spPr>
                  <a:xfrm flipH="1" flipV="1">
                    <a:off x="10132137" y="671797"/>
                    <a:ext cx="1509785" cy="1199515"/>
                  </a:xfrm>
                  <a:prstGeom prst="line">
                    <a:avLst/>
                  </a:prstGeom>
                  <a:ln w="762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grpSp>
              <p:nvGrpSpPr>
                <p:cNvPr id="1036" name="Groupe 5">
                  <a:extLst>
                    <a:ext uri="{FF2B5EF4-FFF2-40B4-BE49-F238E27FC236}">
                      <a16:creationId xmlns:a16="http://schemas.microsoft.com/office/drawing/2014/main" id="{71BF2EBF-5067-4F6F-B607-6EA49910988C}"/>
                    </a:ext>
                  </a:extLst>
                </p:cNvPr>
                <p:cNvGrpSpPr>
                  <a:grpSpLocks/>
                </p:cNvGrpSpPr>
                <p:nvPr/>
              </p:nvGrpSpPr>
              <p:grpSpPr bwMode="auto">
                <a:xfrm>
                  <a:off x="3287486" y="1566827"/>
                  <a:ext cx="2273088" cy="1679575"/>
                  <a:chOff x="9214172" y="504732"/>
                  <a:chExt cx="1810840" cy="1366580"/>
                </a:xfrm>
              </p:grpSpPr>
              <p:cxnSp>
                <p:nvCxnSpPr>
                  <p:cNvPr id="1037" name="Connecteur droit 1036">
                    <a:extLst>
                      <a:ext uri="{FF2B5EF4-FFF2-40B4-BE49-F238E27FC236}">
                        <a16:creationId xmlns:a16="http://schemas.microsoft.com/office/drawing/2014/main" id="{12D8A2B5-0B6E-4A97-A7D3-312D7ADBC4F2}"/>
                      </a:ext>
                    </a:extLst>
                  </p:cNvPr>
                  <p:cNvCxnSpPr/>
                  <p:nvPr/>
                </p:nvCxnSpPr>
                <p:spPr>
                  <a:xfrm flipH="1">
                    <a:off x="9221370" y="534441"/>
                    <a:ext cx="1803419" cy="1267122"/>
                  </a:xfrm>
                  <a:prstGeom prst="line">
                    <a:avLst/>
                  </a:prstGeom>
                  <a:ln w="762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38" name="Connecteur droit 1037">
                    <a:extLst>
                      <a:ext uri="{FF2B5EF4-FFF2-40B4-BE49-F238E27FC236}">
                        <a16:creationId xmlns:a16="http://schemas.microsoft.com/office/drawing/2014/main" id="{46E3A6D8-1486-494A-AE8F-E8458A7A9608}"/>
                      </a:ext>
                    </a:extLst>
                  </p:cNvPr>
                  <p:cNvCxnSpPr>
                    <a:cxnSpLocks/>
                  </p:cNvCxnSpPr>
                  <p:nvPr/>
                </p:nvCxnSpPr>
                <p:spPr>
                  <a:xfrm flipH="1" flipV="1">
                    <a:off x="9213782" y="504732"/>
                    <a:ext cx="1803419" cy="1366580"/>
                  </a:xfrm>
                  <a:prstGeom prst="line">
                    <a:avLst/>
                  </a:prstGeom>
                  <a:ln w="762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grpSp>
          <p:cxnSp>
            <p:nvCxnSpPr>
              <p:cNvPr id="1030" name="Connecteur droit 1029">
                <a:extLst>
                  <a:ext uri="{FF2B5EF4-FFF2-40B4-BE49-F238E27FC236}">
                    <a16:creationId xmlns:a16="http://schemas.microsoft.com/office/drawing/2014/main" id="{EF65922A-8869-4F64-9879-A464D891CF47}"/>
                  </a:ext>
                </a:extLst>
              </p:cNvPr>
              <p:cNvCxnSpPr>
                <a:cxnSpLocks/>
              </p:cNvCxnSpPr>
              <p:nvPr/>
            </p:nvCxnSpPr>
            <p:spPr bwMode="auto">
              <a:xfrm flipH="1">
                <a:off x="3057600" y="4905487"/>
                <a:ext cx="715962" cy="476250"/>
              </a:xfrm>
              <a:prstGeom prst="line">
                <a:avLst/>
              </a:prstGeom>
              <a:ln w="381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31" name="Connecteur droit 1030">
                <a:extLst>
                  <a:ext uri="{FF2B5EF4-FFF2-40B4-BE49-F238E27FC236}">
                    <a16:creationId xmlns:a16="http://schemas.microsoft.com/office/drawing/2014/main" id="{093CB522-E5FD-4E3D-857C-F565AFB07DD5}"/>
                  </a:ext>
                </a:extLst>
              </p:cNvPr>
              <p:cNvCxnSpPr>
                <a:cxnSpLocks/>
              </p:cNvCxnSpPr>
              <p:nvPr/>
            </p:nvCxnSpPr>
            <p:spPr bwMode="auto">
              <a:xfrm flipH="1" flipV="1">
                <a:off x="3057600" y="4905487"/>
                <a:ext cx="715962" cy="476250"/>
              </a:xfrm>
              <a:prstGeom prst="line">
                <a:avLst/>
              </a:prstGeom>
              <a:ln w="381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32" name="Connecteur droit 1031">
                <a:extLst>
                  <a:ext uri="{FF2B5EF4-FFF2-40B4-BE49-F238E27FC236}">
                    <a16:creationId xmlns:a16="http://schemas.microsoft.com/office/drawing/2014/main" id="{970CA079-8CE3-4FEF-8E2C-0CE28B005CC8}"/>
                  </a:ext>
                </a:extLst>
              </p:cNvPr>
              <p:cNvCxnSpPr>
                <a:cxnSpLocks/>
              </p:cNvCxnSpPr>
              <p:nvPr/>
            </p:nvCxnSpPr>
            <p:spPr bwMode="auto">
              <a:xfrm flipH="1">
                <a:off x="3487018" y="4414802"/>
                <a:ext cx="498475" cy="434975"/>
              </a:xfrm>
              <a:prstGeom prst="line">
                <a:avLst/>
              </a:prstGeom>
              <a:ln w="381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33" name="Connecteur droit 1032">
                <a:extLst>
                  <a:ext uri="{FF2B5EF4-FFF2-40B4-BE49-F238E27FC236}">
                    <a16:creationId xmlns:a16="http://schemas.microsoft.com/office/drawing/2014/main" id="{9EA55518-0280-4763-9156-9C2E6547EFAC}"/>
                  </a:ext>
                </a:extLst>
              </p:cNvPr>
              <p:cNvCxnSpPr>
                <a:cxnSpLocks/>
              </p:cNvCxnSpPr>
              <p:nvPr/>
            </p:nvCxnSpPr>
            <p:spPr bwMode="auto">
              <a:xfrm flipH="1" flipV="1">
                <a:off x="3415581" y="4414802"/>
                <a:ext cx="569912" cy="434975"/>
              </a:xfrm>
              <a:prstGeom prst="line">
                <a:avLst/>
              </a:prstGeom>
              <a:ln w="381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grpSp>
          <p:nvGrpSpPr>
            <p:cNvPr id="1059" name="Groupe 1058">
              <a:extLst>
                <a:ext uri="{FF2B5EF4-FFF2-40B4-BE49-F238E27FC236}">
                  <a16:creationId xmlns:a16="http://schemas.microsoft.com/office/drawing/2014/main" id="{9D56D2EF-BD1B-10DE-3F96-D5DCD3956318}"/>
                </a:ext>
              </a:extLst>
            </p:cNvPr>
            <p:cNvGrpSpPr/>
            <p:nvPr/>
          </p:nvGrpSpPr>
          <p:grpSpPr>
            <a:xfrm>
              <a:off x="1102246" y="1781660"/>
              <a:ext cx="873125" cy="576263"/>
              <a:chOff x="1102246" y="1781660"/>
              <a:chExt cx="873125" cy="576263"/>
            </a:xfrm>
          </p:grpSpPr>
          <p:cxnSp>
            <p:nvCxnSpPr>
              <p:cNvPr id="1044" name="Connecteur droit 1043">
                <a:extLst>
                  <a:ext uri="{FF2B5EF4-FFF2-40B4-BE49-F238E27FC236}">
                    <a16:creationId xmlns:a16="http://schemas.microsoft.com/office/drawing/2014/main" id="{B689C134-FB9C-C4C4-6007-523B89F17929}"/>
                  </a:ext>
                </a:extLst>
              </p:cNvPr>
              <p:cNvCxnSpPr/>
              <p:nvPr/>
            </p:nvCxnSpPr>
            <p:spPr bwMode="auto">
              <a:xfrm flipH="1">
                <a:off x="1105421" y="1794360"/>
                <a:ext cx="869950" cy="533400"/>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45" name="Connecteur droit 1044">
                <a:extLst>
                  <a:ext uri="{FF2B5EF4-FFF2-40B4-BE49-F238E27FC236}">
                    <a16:creationId xmlns:a16="http://schemas.microsoft.com/office/drawing/2014/main" id="{5DA656B9-ACF0-AF0F-9ED6-B627B880DA34}"/>
                  </a:ext>
                </a:extLst>
              </p:cNvPr>
              <p:cNvCxnSpPr>
                <a:cxnSpLocks/>
              </p:cNvCxnSpPr>
              <p:nvPr/>
            </p:nvCxnSpPr>
            <p:spPr bwMode="auto">
              <a:xfrm flipH="1" flipV="1">
                <a:off x="1102246" y="1781660"/>
                <a:ext cx="869950" cy="576263"/>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1066" name="Groupe 1065">
            <a:extLst>
              <a:ext uri="{FF2B5EF4-FFF2-40B4-BE49-F238E27FC236}">
                <a16:creationId xmlns:a16="http://schemas.microsoft.com/office/drawing/2014/main" id="{A2A18413-BCB5-8041-C0EA-B2578025C221}"/>
              </a:ext>
              <a:ext uri="{C183D7F6-B498-43B3-948B-1728B52AA6E4}">
                <adec:decorative xmlns:adec="http://schemas.microsoft.com/office/drawing/2017/decorative" val="1"/>
              </a:ext>
            </a:extLst>
          </p:cNvPr>
          <p:cNvGrpSpPr/>
          <p:nvPr/>
        </p:nvGrpSpPr>
        <p:grpSpPr>
          <a:xfrm>
            <a:off x="50800" y="571104"/>
            <a:ext cx="8901284" cy="4434297"/>
            <a:chOff x="50800" y="571104"/>
            <a:chExt cx="8901284" cy="4434297"/>
          </a:xfrm>
        </p:grpSpPr>
        <p:grpSp>
          <p:nvGrpSpPr>
            <p:cNvPr id="1063" name="Groupe 1062">
              <a:extLst>
                <a:ext uri="{FF2B5EF4-FFF2-40B4-BE49-F238E27FC236}">
                  <a16:creationId xmlns:a16="http://schemas.microsoft.com/office/drawing/2014/main" id="{E4807C58-1F55-534D-ED43-FE03B7411497}"/>
                </a:ext>
              </a:extLst>
            </p:cNvPr>
            <p:cNvGrpSpPr/>
            <p:nvPr/>
          </p:nvGrpSpPr>
          <p:grpSpPr>
            <a:xfrm>
              <a:off x="50800" y="571104"/>
              <a:ext cx="8901284" cy="3459878"/>
              <a:chOff x="50800" y="571104"/>
              <a:chExt cx="8901284" cy="3459878"/>
            </a:xfrm>
          </p:grpSpPr>
          <p:grpSp>
            <p:nvGrpSpPr>
              <p:cNvPr id="58" name="Groupe 57">
                <a:extLst>
                  <a:ext uri="{FF2B5EF4-FFF2-40B4-BE49-F238E27FC236}">
                    <a16:creationId xmlns:a16="http://schemas.microsoft.com/office/drawing/2014/main" id="{6DCC3626-AFBB-F3BF-1D92-4A3474EC4D40}"/>
                  </a:ext>
                </a:extLst>
              </p:cNvPr>
              <p:cNvGrpSpPr/>
              <p:nvPr/>
            </p:nvGrpSpPr>
            <p:grpSpPr>
              <a:xfrm>
                <a:off x="50800" y="571104"/>
                <a:ext cx="8901284" cy="3459878"/>
                <a:chOff x="69024" y="681435"/>
                <a:chExt cx="8901284" cy="3459878"/>
              </a:xfrm>
            </p:grpSpPr>
            <p:grpSp>
              <p:nvGrpSpPr>
                <p:cNvPr id="134182" name="Groupe 10">
                  <a:extLst>
                    <a:ext uri="{FF2B5EF4-FFF2-40B4-BE49-F238E27FC236}">
                      <a16:creationId xmlns:a16="http://schemas.microsoft.com/office/drawing/2014/main" id="{CCF92D46-FE65-431F-BCF7-4FE9ED0E9F7F}"/>
                    </a:ext>
                  </a:extLst>
                </p:cNvPr>
                <p:cNvGrpSpPr>
                  <a:grpSpLocks/>
                </p:cNvGrpSpPr>
                <p:nvPr/>
              </p:nvGrpSpPr>
              <p:grpSpPr bwMode="auto">
                <a:xfrm>
                  <a:off x="5994024" y="681435"/>
                  <a:ext cx="2976284" cy="3070666"/>
                  <a:chOff x="5890392" y="812501"/>
                  <a:chExt cx="2976618" cy="3070889"/>
                </a:xfrm>
              </p:grpSpPr>
              <p:pic>
                <p:nvPicPr>
                  <p:cNvPr id="37" name="Picture 2">
                    <a:extLst>
                      <a:ext uri="{FF2B5EF4-FFF2-40B4-BE49-F238E27FC236}">
                        <a16:creationId xmlns:a16="http://schemas.microsoft.com/office/drawing/2014/main" id="{5B30EC81-BE8F-455C-95B8-950412ADDF68}"/>
                      </a:ext>
                    </a:extLst>
                  </p:cNvPr>
                  <p:cNvPicPr>
                    <a:picLocks noChangeAspect="1" noChangeArrowheads="1"/>
                  </p:cNvPicPr>
                  <p:nvPr/>
                </p:nvPicPr>
                <p:blipFill rotWithShape="1">
                  <a:blip r:embed="rId9"/>
                  <a:srcRect t="1" r="77385" b="72295"/>
                  <a:stretch/>
                </p:blipFill>
                <p:spPr bwMode="auto">
                  <a:xfrm>
                    <a:off x="5890392" y="812501"/>
                    <a:ext cx="1980800" cy="344487"/>
                  </a:xfrm>
                  <a:prstGeom prst="rect">
                    <a:avLst/>
                  </a:prstGeom>
                  <a:noFill/>
                  <a:ln w="9525">
                    <a:solidFill>
                      <a:schemeClr val="tx1"/>
                    </a:solidFill>
                    <a:miter lim="800000"/>
                    <a:headEnd/>
                    <a:tailEnd/>
                  </a:ln>
                  <a:effectLst>
                    <a:glow rad="228600">
                      <a:schemeClr val="accent3">
                        <a:satMod val="175000"/>
                        <a:alpha val="40000"/>
                      </a:schemeClr>
                    </a:glow>
                    <a:outerShdw dist="35921" dir="2700000" algn="ctr" rotWithShape="0">
                      <a:schemeClr val="bg2"/>
                    </a:outerShdw>
                  </a:effectLst>
                </p:spPr>
              </p:pic>
              <p:pic>
                <p:nvPicPr>
                  <p:cNvPr id="10" name="Image 9">
                    <a:extLst>
                      <a:ext uri="{FF2B5EF4-FFF2-40B4-BE49-F238E27FC236}">
                        <a16:creationId xmlns:a16="http://schemas.microsoft.com/office/drawing/2014/main" id="{63D651BC-5B1D-46BA-A605-1BBE8C8DA37C}"/>
                      </a:ext>
                      <a:ext uri="{C183D7F6-B498-43B3-948B-1728B52AA6E4}">
                        <adec:decorative xmlns:adec="http://schemas.microsoft.com/office/drawing/2017/decorative" val="1"/>
                      </a:ext>
                    </a:extLst>
                  </p:cNvPr>
                  <p:cNvPicPr>
                    <a:picLocks noChangeAspect="1"/>
                  </p:cNvPicPr>
                  <p:nvPr/>
                </p:nvPicPr>
                <p:blipFill>
                  <a:blip r:embed="rId10"/>
                  <a:stretch>
                    <a:fillRect/>
                  </a:stretch>
                </p:blipFill>
                <p:spPr>
                  <a:xfrm>
                    <a:off x="7271373" y="2823579"/>
                    <a:ext cx="1595637" cy="1059811"/>
                  </a:xfrm>
                  <a:prstGeom prst="rect">
                    <a:avLst/>
                  </a:prstGeom>
                  <a:effectLst>
                    <a:glow rad="228600">
                      <a:schemeClr val="accent3">
                        <a:satMod val="175000"/>
                        <a:alpha val="40000"/>
                      </a:schemeClr>
                    </a:glow>
                  </a:effectLst>
                </p:spPr>
              </p:pic>
            </p:grpSp>
            <p:pic>
              <p:nvPicPr>
                <p:cNvPr id="1026" name="Picture 2" descr="Amazon : la liseuse Kindle Paperwhite maintenant accessible aux malvoyants  | Lettres Numériques">
                  <a:extLst>
                    <a:ext uri="{FF2B5EF4-FFF2-40B4-BE49-F238E27FC236}">
                      <a16:creationId xmlns:a16="http://schemas.microsoft.com/office/drawing/2014/main" id="{FC16BFFD-0B67-E95E-F767-224D38119AC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9024" y="2954291"/>
                  <a:ext cx="1595459" cy="1187022"/>
                </a:xfrm>
                <a:prstGeom prst="rect">
                  <a:avLst/>
                </a:prstGeom>
                <a:noFill/>
                <a:ln>
                  <a:solidFill>
                    <a:srgbClr val="00B050"/>
                  </a:solidFill>
                </a:ln>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028" name="Picture 4" descr="Nuance Dragon NaturallySpeaking 13 Premium">
                  <a:extLst>
                    <a:ext uri="{FF2B5EF4-FFF2-40B4-BE49-F238E27FC236}">
                      <a16:creationId xmlns:a16="http://schemas.microsoft.com/office/drawing/2014/main" id="{E764A4AB-400C-C406-CC36-7BDD026F455A}"/>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l="12002" r="12483" b="2627"/>
                <a:stretch/>
              </p:blipFill>
              <p:spPr bwMode="auto">
                <a:xfrm>
                  <a:off x="5598201" y="2148590"/>
                  <a:ext cx="1221199" cy="1574661"/>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pic>
            <p:nvPicPr>
              <p:cNvPr id="1062" name="Image 1061">
                <a:extLst>
                  <a:ext uri="{FF2B5EF4-FFF2-40B4-BE49-F238E27FC236}">
                    <a16:creationId xmlns:a16="http://schemas.microsoft.com/office/drawing/2014/main" id="{359E4D52-5BDD-81D5-4035-5C3E0FAB1E0A}"/>
                  </a:ext>
                </a:extLst>
              </p:cNvPr>
              <p:cNvPicPr>
                <a:picLocks noChangeAspect="1"/>
              </p:cNvPicPr>
              <p:nvPr/>
            </p:nvPicPr>
            <p:blipFill>
              <a:blip r:embed="rId13"/>
              <a:stretch>
                <a:fillRect/>
              </a:stretch>
            </p:blipFill>
            <p:spPr>
              <a:xfrm>
                <a:off x="6788797" y="1168406"/>
                <a:ext cx="1135656" cy="1368977"/>
              </a:xfrm>
              <a:prstGeom prst="rect">
                <a:avLst/>
              </a:prstGeom>
            </p:spPr>
          </p:pic>
        </p:grpSp>
        <p:pic>
          <p:nvPicPr>
            <p:cNvPr id="1065" name="Image 1064">
              <a:extLst>
                <a:ext uri="{FF2B5EF4-FFF2-40B4-BE49-F238E27FC236}">
                  <a16:creationId xmlns:a16="http://schemas.microsoft.com/office/drawing/2014/main" id="{2F02CD09-8CE5-0A56-EBF6-2C86B004F877}"/>
                </a:ext>
              </a:extLst>
            </p:cNvPr>
            <p:cNvPicPr>
              <a:picLocks noChangeAspect="1"/>
            </p:cNvPicPr>
            <p:nvPr/>
          </p:nvPicPr>
          <p:blipFill>
            <a:blip r:embed="rId14"/>
            <a:stretch>
              <a:fillRect/>
            </a:stretch>
          </p:blipFill>
          <p:spPr>
            <a:xfrm>
              <a:off x="4261687" y="4153727"/>
              <a:ext cx="1864810" cy="851674"/>
            </a:xfrm>
            <a:prstGeom prst="rect">
              <a:avLst/>
            </a:prstGeom>
            <a:effectLst>
              <a:glow rad="139700">
                <a:schemeClr val="accent3">
                  <a:satMod val="175000"/>
                  <a:alpha val="40000"/>
                </a:schemeClr>
              </a:glow>
            </a:effectLst>
          </p:spPr>
        </p:pic>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60fd420e2f369681ff7d579defce5493287913"/>
</p:tagLst>
</file>

<file path=ppt/theme/theme1.xml><?xml version="1.0" encoding="utf-8"?>
<a:theme xmlns:a="http://schemas.openxmlformats.org/drawingml/2006/main" name="1_tmp_AvirerORA_template_EN_beta_v4">
  <a:themeElements>
    <a:clrScheme name="Personnalisé 1">
      <a:dk1>
        <a:srgbClr val="FFFFFF"/>
      </a:dk1>
      <a:lt1>
        <a:srgbClr val="000000"/>
      </a:lt1>
      <a:dk2>
        <a:srgbClr val="FF6600"/>
      </a:dk2>
      <a:lt2>
        <a:srgbClr val="8E908F"/>
      </a:lt2>
      <a:accent1>
        <a:srgbClr val="FF822D"/>
      </a:accent1>
      <a:accent2>
        <a:srgbClr val="323232"/>
      </a:accent2>
      <a:accent3>
        <a:srgbClr val="5C5C5C"/>
      </a:accent3>
      <a:accent4>
        <a:srgbClr val="8E908F"/>
      </a:accent4>
      <a:accent5>
        <a:srgbClr val="ADADAD"/>
      </a:accent5>
      <a:accent6>
        <a:srgbClr val="CCCCCC"/>
      </a:accent6>
      <a:hlink>
        <a:srgbClr val="000000"/>
      </a:hlink>
      <a:folHlink>
        <a:srgbClr val="000000"/>
      </a:folHlink>
    </a:clrScheme>
    <a:fontScheme name="Orange">
      <a:majorFont>
        <a:latin typeface="Helvetica 75"/>
        <a:ea typeface=""/>
        <a:cs typeface=""/>
      </a:majorFont>
      <a:minorFont>
        <a:latin typeface="Helvetica 75"/>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ange_PPTTemplate_v3.potx" id="{7EFB1CC4-B630-4DC5-B88F-B33ED10FA70B}" vid="{E661C32F-4836-4DD1-B604-E27281C607A6}"/>
    </a:ext>
  </a:extLst>
</a:theme>
</file>

<file path=ppt/theme/theme2.xml><?xml version="1.0" encoding="utf-8"?>
<a:theme xmlns:a="http://schemas.openxmlformats.org/drawingml/2006/main" name="templateAccessibleV2">
  <a:themeElements>
    <a:clrScheme name="Orange WHT Secondary">
      <a:dk1>
        <a:srgbClr val="000000"/>
      </a:dk1>
      <a:lt1>
        <a:srgbClr val="FFFFFF"/>
      </a:lt1>
      <a:dk2>
        <a:srgbClr val="8F8F8F"/>
      </a:dk2>
      <a:lt2>
        <a:srgbClr val="FF7900"/>
      </a:lt2>
      <a:accent1>
        <a:srgbClr val="FF7900"/>
      </a:accent1>
      <a:accent2>
        <a:srgbClr val="4BB4E6"/>
      </a:accent2>
      <a:accent3>
        <a:srgbClr val="50BE87"/>
      </a:accent3>
      <a:accent4>
        <a:srgbClr val="FFB4E6"/>
      </a:accent4>
      <a:accent5>
        <a:srgbClr val="A885D8"/>
      </a:accent5>
      <a:accent6>
        <a:srgbClr val="FFD200"/>
      </a:accent6>
      <a:hlink>
        <a:srgbClr val="FF7900"/>
      </a:hlink>
      <a:folHlink>
        <a:srgbClr val="FF7900"/>
      </a:folHlink>
    </a:clrScheme>
    <a:fontScheme name="Orange">
      <a:majorFont>
        <a:latin typeface="Helvetica 75 Bold"/>
        <a:ea typeface=""/>
        <a:cs typeface=""/>
      </a:majorFont>
      <a:minorFont>
        <a:latin typeface="Helvetica 75 Bol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1600" dirty="0" smtClean="0">
            <a:solidFill>
              <a:srgbClr val="000000"/>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bodyPr wrap="none" lIns="0" tIns="0" rIns="0" bIns="0" rtlCol="0">
        <a:spAutoFit/>
      </a:bodyPr>
      <a:lstStyle>
        <a:defPPr>
          <a:defRPr sz="1400" dirty="0" err="1" smtClean="0"/>
        </a:defPPr>
      </a:lstStyle>
    </a:txDef>
  </a:objectDefaults>
  <a:extraClrSchemeLst/>
  <a:extLst>
    <a:ext uri="{05A4C25C-085E-4340-85A3-A5531E510DB2}">
      <thm15:themeFamily xmlns:thm15="http://schemas.microsoft.com/office/thememl/2012/main" name="OFR_OBS-template_external.potx" id="{8E63A4C0-0D5B-4AB0-9B17-28650E3A1109}" vid="{213D95EF-7056-43E0-9767-0E799F788926}"/>
    </a:ext>
  </a:extLst>
</a:theme>
</file>

<file path=ppt/theme/theme3.xml><?xml version="1.0" encoding="utf-8"?>
<a:theme xmlns:a="http://schemas.openxmlformats.org/drawingml/2006/main" name="OFR_template_restricted">
  <a:themeElements>
    <a:clrScheme name="Orange WHT Secondary">
      <a:dk1>
        <a:srgbClr val="000000"/>
      </a:dk1>
      <a:lt1>
        <a:srgbClr val="FFFFFF"/>
      </a:lt1>
      <a:dk2>
        <a:srgbClr val="8F8F8F"/>
      </a:dk2>
      <a:lt2>
        <a:srgbClr val="FF7900"/>
      </a:lt2>
      <a:accent1>
        <a:srgbClr val="FF7900"/>
      </a:accent1>
      <a:accent2>
        <a:srgbClr val="4BB4E6"/>
      </a:accent2>
      <a:accent3>
        <a:srgbClr val="50BE87"/>
      </a:accent3>
      <a:accent4>
        <a:srgbClr val="FFB4E6"/>
      </a:accent4>
      <a:accent5>
        <a:srgbClr val="A885D8"/>
      </a:accent5>
      <a:accent6>
        <a:srgbClr val="FFD200"/>
      </a:accent6>
      <a:hlink>
        <a:srgbClr val="FF7900"/>
      </a:hlink>
      <a:folHlink>
        <a:srgbClr val="FF7900"/>
      </a:folHlink>
    </a:clrScheme>
    <a:fontScheme name="Orange">
      <a:majorFont>
        <a:latin typeface="Helvetica 75 Bold"/>
        <a:ea typeface=""/>
        <a:cs typeface=""/>
      </a:majorFont>
      <a:minorFont>
        <a:latin typeface="Helvetica 75 Bol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1600" dirty="0" smtClean="0">
            <a:solidFill>
              <a:srgbClr val="000000"/>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bodyPr wrap="none" lIns="0" tIns="0" rIns="0" bIns="0" rtlCol="0">
        <a:spAutoFit/>
      </a:bodyPr>
      <a:lstStyle>
        <a:defPPr>
          <a:defRPr sz="1400" dirty="0" err="1" smtClean="0"/>
        </a:defPPr>
      </a:lstStyle>
    </a:txDef>
  </a:objectDefaults>
  <a:extraClrSchemeLst/>
  <a:extLst>
    <a:ext uri="{05A4C25C-085E-4340-85A3-A5531E510DB2}">
      <thm15:themeFamily xmlns:thm15="http://schemas.microsoft.com/office/thememl/2012/main" name="OFR_OBS-template_external.potx" id="{8E63A4C0-0D5B-4AB0-9B17-28650E3A1109}" vid="{213D95EF-7056-43E0-9767-0E799F788926}"/>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5c68e8be-33a4-4dd1-a692-c345828b879c">
      <Terms xmlns="http://schemas.microsoft.com/office/infopath/2007/PartnerControls"/>
    </lcf76f155ced4ddcb4097134ff3c332f>
    <TaxCatchAll xmlns="9ae5175c-4f0f-4b0c-8248-288663f9a0a6"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54CC4CE1F7FC548B9EA24ACBA2901B0" ma:contentTypeVersion="14" ma:contentTypeDescription="Crée un document." ma:contentTypeScope="" ma:versionID="7365728d31504409d85b15baf9ba52ee">
  <xsd:schema xmlns:xsd="http://www.w3.org/2001/XMLSchema" xmlns:xs="http://www.w3.org/2001/XMLSchema" xmlns:p="http://schemas.microsoft.com/office/2006/metadata/properties" xmlns:ns2="5c68e8be-33a4-4dd1-a692-c345828b879c" xmlns:ns3="9ae5175c-4f0f-4b0c-8248-288663f9a0a6" targetNamespace="http://schemas.microsoft.com/office/2006/metadata/properties" ma:root="true" ma:fieldsID="e7d0280b73d6c211f82e12f069c395e8" ns2:_="" ns3:_="">
    <xsd:import namespace="5c68e8be-33a4-4dd1-a692-c345828b879c"/>
    <xsd:import namespace="9ae5175c-4f0f-4b0c-8248-288663f9a0a6"/>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SearchPropertie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68e8be-33a4-4dd1-a692-c345828b879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Balises d’images" ma:readOnly="false" ma:fieldId="{5cf76f15-5ced-4ddc-b409-7134ff3c332f}" ma:taxonomyMulti="true" ma:sspId="aa8976df-9c6d-4c47-88b7-85635e50fb47"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SearchProperties" ma:index="1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ae5175c-4f0f-4b0c-8248-288663f9a0a6"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1bd6b786-f283-425a-8f0e-6b8a41c71fbb}" ma:internalName="TaxCatchAll" ma:showField="CatchAllData" ma:web="9ae5175c-4f0f-4b0c-8248-288663f9a0a6">
      <xsd:complexType>
        <xsd:complexContent>
          <xsd:extension base="dms:MultiChoiceLookup">
            <xsd:sequence>
              <xsd:element name="Value" type="dms:Lookup" maxOccurs="unbounded" minOccurs="0" nillable="true"/>
            </xsd:sequence>
          </xsd:extension>
        </xsd:complexContent>
      </xsd:complexType>
    </xsd:element>
    <xsd:element name="SharedWithUsers" ma:index="2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9A254E6-1385-45CE-A6CA-58519B8D6AD6}">
  <ds:schemaRefs>
    <ds:schemaRef ds:uri="http://schemas.microsoft.com/sharepoint/v3/contenttype/forms"/>
  </ds:schemaRefs>
</ds:datastoreItem>
</file>

<file path=customXml/itemProps2.xml><?xml version="1.0" encoding="utf-8"?>
<ds:datastoreItem xmlns:ds="http://schemas.openxmlformats.org/officeDocument/2006/customXml" ds:itemID="{76138B90-61FF-4015-AD7E-1D5CA57CF492}">
  <ds:schemaRefs>
    <ds:schemaRef ds:uri="http://schemas.openxmlformats.org/package/2006/metadata/core-properties"/>
    <ds:schemaRef ds:uri="http://purl.org/dc/terms/"/>
    <ds:schemaRef ds:uri="http://schemas.microsoft.com/office/2006/metadata/properties"/>
    <ds:schemaRef ds:uri="http://schemas.microsoft.com/office/2006/documentManagement/types"/>
    <ds:schemaRef ds:uri="http://purl.org/dc/dcmitype/"/>
    <ds:schemaRef ds:uri="http://www.w3.org/XML/1998/namespace"/>
    <ds:schemaRef ds:uri="http://schemas.microsoft.com/office/infopath/2007/PartnerControls"/>
    <ds:schemaRef ds:uri="9ae5175c-4f0f-4b0c-8248-288663f9a0a6"/>
    <ds:schemaRef ds:uri="5c68e8be-33a4-4dd1-a692-c345828b879c"/>
    <ds:schemaRef ds:uri="http://purl.org/dc/elements/1.1/"/>
  </ds:schemaRefs>
</ds:datastoreItem>
</file>

<file path=customXml/itemProps3.xml><?xml version="1.0" encoding="utf-8"?>
<ds:datastoreItem xmlns:ds="http://schemas.openxmlformats.org/officeDocument/2006/customXml" ds:itemID="{66833D64-BB62-4E42-ADC7-FCCF16DD0E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68e8be-33a4-4dd1-a692-c345828b879c"/>
    <ds:schemaRef ds:uri="9ae5175c-4f0f-4b0c-8248-288663f9a0a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e6c818a6-e1a0-4a6e-a969-20d857c5dc62}" enabled="1" method="Standard" siteId="{90c7a20a-f34b-40bf-bc48-b9253b6f5d20}" removed="0"/>
</clbl:labelList>
</file>

<file path=docProps/app.xml><?xml version="1.0" encoding="utf-8"?>
<Properties xmlns="http://schemas.openxmlformats.org/officeDocument/2006/extended-properties" xmlns:vt="http://schemas.openxmlformats.org/officeDocument/2006/docPropsVTypes">
  <Template/>
  <TotalTime>56303</TotalTime>
  <Words>4300</Words>
  <Application>Microsoft Office PowerPoint</Application>
  <PresentationFormat>Affichage à l'écran (16:9)</PresentationFormat>
  <Paragraphs>491</Paragraphs>
  <Slides>28</Slides>
  <Notes>21</Notes>
  <HiddenSlides>0</HiddenSlides>
  <MMClips>0</MMClips>
  <ScaleCrop>false</ScaleCrop>
  <HeadingPairs>
    <vt:vector size="6" baseType="variant">
      <vt:variant>
        <vt:lpstr>Polices utilisées</vt:lpstr>
      </vt:variant>
      <vt:variant>
        <vt:i4>15</vt:i4>
      </vt:variant>
      <vt:variant>
        <vt:lpstr>Thème</vt:lpstr>
      </vt:variant>
      <vt:variant>
        <vt:i4>3</vt:i4>
      </vt:variant>
      <vt:variant>
        <vt:lpstr>Titres des diapositives</vt:lpstr>
      </vt:variant>
      <vt:variant>
        <vt:i4>28</vt:i4>
      </vt:variant>
    </vt:vector>
  </HeadingPairs>
  <TitlesOfParts>
    <vt:vector size="46" baseType="lpstr">
      <vt:lpstr>ＭＳ Ｐゴシック</vt:lpstr>
      <vt:lpstr>Aptos Narrow</vt:lpstr>
      <vt:lpstr>Arial</vt:lpstr>
      <vt:lpstr>Arial Black</vt:lpstr>
      <vt:lpstr>Calibri</vt:lpstr>
      <vt:lpstr>Helvetica 35 Thin</vt:lpstr>
      <vt:lpstr>Helvetica 55 Roman</vt:lpstr>
      <vt:lpstr>Helvetica 65 Medium</vt:lpstr>
      <vt:lpstr>Helvetica 75</vt:lpstr>
      <vt:lpstr>Helvetica 75 Bold</vt:lpstr>
      <vt:lpstr>HelvNeueOrange</vt:lpstr>
      <vt:lpstr>open sans</vt:lpstr>
      <vt:lpstr>Raleway</vt:lpstr>
      <vt:lpstr>Times New Roman</vt:lpstr>
      <vt:lpstr>Wingdings</vt:lpstr>
      <vt:lpstr>1_tmp_AvirerORA_template_EN_beta_v4</vt:lpstr>
      <vt:lpstr>templateAccessibleV2</vt:lpstr>
      <vt:lpstr>OFR_template_restricted</vt:lpstr>
      <vt:lpstr>Personae troubles DYS – TDAH et Malentendance</vt:lpstr>
      <vt:lpstr>Handicap trouble DYS  et TDAH</vt:lpstr>
      <vt:lpstr>Le handicap cognitif</vt:lpstr>
      <vt:lpstr>Sur ce handicap des troubles DYS  dont 3 DYS sur le numérique</vt:lpstr>
      <vt:lpstr>Sur ce handicap TDAH (Troubles du Déficit de l’Attention avec ou sans Hyperactivité)</vt:lpstr>
      <vt:lpstr>Le handicap cognitif : TDAH et DYS suite tableau clinique témoignages et tests </vt:lpstr>
      <vt:lpstr>Mieux comprendre les troubles DYS</vt:lpstr>
      <vt:lpstr>Le handicap cognitif : Compensations au travail </vt:lpstr>
      <vt:lpstr>Comprendre les difficultés de troubles DYS/TDAH sur poste de travail</vt:lpstr>
      <vt:lpstr>Sur la déficience cognitive : dyslexie + TDAH</vt:lpstr>
      <vt:lpstr>Exemples d’aides techniques sur troubles DYS</vt:lpstr>
      <vt:lpstr>Situation de handicap cognitif</vt:lpstr>
      <vt:lpstr>Bonne pratique Situ H. cognitif</vt:lpstr>
      <vt:lpstr>Handicap auditif et du langage</vt:lpstr>
      <vt:lpstr>Le handicap auditif et du langage</vt:lpstr>
      <vt:lpstr>Perte auditive ≠ Perte visuelle</vt:lpstr>
      <vt:lpstr>comment nous transformons un son en information  : </vt:lpstr>
      <vt:lpstr>Types de surdité : degrés d’hypoacousie</vt:lpstr>
      <vt:lpstr>Malentendance &gt; moyenne si cette perte se situe entre 41 et 70 dB (aide auditive indispensable) &gt; sévère pour une perte comprise entre 70 et 90 décibels (lecture sur les lèvres ou rééducation nécessaire) </vt:lpstr>
      <vt:lpstr>Entendre mais surtout compréhension des messages parlés</vt:lpstr>
      <vt:lpstr>Types de surdité : bruits fantômes / sensibilité</vt:lpstr>
      <vt:lpstr>Simulations de malentendance dans différents environnements</vt:lpstr>
      <vt:lpstr>les stratégies de tous  suppléance mentale</vt:lpstr>
      <vt:lpstr>Comprendre difficultés malentendance sur poste de travail</vt:lpstr>
      <vt:lpstr>Personnes malentendantes :  par audioprothèse ou implant</vt:lpstr>
      <vt:lpstr>Aides techniques à distance </vt:lpstr>
      <vt:lpstr>Autres aides techniques </vt:lpstr>
      <vt:lpstr>Merci de votre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COPIN Patrice COMM/MARQ</dc:creator>
  <cp:lastModifiedBy>LOUBET Patricia DTOF/DISU</cp:lastModifiedBy>
  <cp:revision>574</cp:revision>
  <cp:lastPrinted>2020-12-11T18:02:53Z</cp:lastPrinted>
  <dcterms:created xsi:type="dcterms:W3CDTF">2015-03-13T15:47:50Z</dcterms:created>
  <dcterms:modified xsi:type="dcterms:W3CDTF">2024-12-01T18:16:41Z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6c818a6-e1a0-4a6e-a969-20d857c5dc62_Enabled">
    <vt:lpwstr>true</vt:lpwstr>
  </property>
  <property fmtid="{D5CDD505-2E9C-101B-9397-08002B2CF9AE}" pid="3" name="MSIP_Label_e6c818a6-e1a0-4a6e-a969-20d857c5dc62_SetDate">
    <vt:lpwstr>2022-10-12T14:05:54Z</vt:lpwstr>
  </property>
  <property fmtid="{D5CDD505-2E9C-101B-9397-08002B2CF9AE}" pid="4" name="MSIP_Label_e6c818a6-e1a0-4a6e-a969-20d857c5dc62_Method">
    <vt:lpwstr>Standard</vt:lpwstr>
  </property>
  <property fmtid="{D5CDD505-2E9C-101B-9397-08002B2CF9AE}" pid="5" name="MSIP_Label_e6c818a6-e1a0-4a6e-a969-20d857c5dc62_Name">
    <vt:lpwstr>Orange_restricted_internal.2</vt:lpwstr>
  </property>
  <property fmtid="{D5CDD505-2E9C-101B-9397-08002B2CF9AE}" pid="6" name="MSIP_Label_e6c818a6-e1a0-4a6e-a969-20d857c5dc62_SiteId">
    <vt:lpwstr>90c7a20a-f34b-40bf-bc48-b9253b6f5d20</vt:lpwstr>
  </property>
  <property fmtid="{D5CDD505-2E9C-101B-9397-08002B2CF9AE}" pid="7" name="MSIP_Label_e6c818a6-e1a0-4a6e-a969-20d857c5dc62_ActionId">
    <vt:lpwstr>7fcec6b3-3b73-4ebd-8782-181039a3c8c6</vt:lpwstr>
  </property>
  <property fmtid="{D5CDD505-2E9C-101B-9397-08002B2CF9AE}" pid="8" name="MSIP_Label_e6c818a6-e1a0-4a6e-a969-20d857c5dc62_ContentBits">
    <vt:lpwstr>2</vt:lpwstr>
  </property>
  <property fmtid="{D5CDD505-2E9C-101B-9397-08002B2CF9AE}" pid="9" name="ContentTypeId">
    <vt:lpwstr>0x010100C54CC4CE1F7FC548B9EA24ACBA2901B0</vt:lpwstr>
  </property>
  <property fmtid="{D5CDD505-2E9C-101B-9397-08002B2CF9AE}" pid="10" name="ClassificationContentMarkingFooterLocations">
    <vt:lpwstr>1_tmp_AvirerORA_template_EN_beta_v4:1029\templateAccessibleV2:2050\OFR_template_restricted:3077</vt:lpwstr>
  </property>
  <property fmtid="{D5CDD505-2E9C-101B-9397-08002B2CF9AE}" pid="11" name="ClassificationContentMarkingFooterText">
    <vt:lpwstr>Orange Restricted</vt:lpwstr>
  </property>
</Properties>
</file>

<file path=docProps/thumbnail.jpeg>
</file>